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9" r:id="rId4"/>
    <p:sldId id="270" r:id="rId5"/>
    <p:sldId id="257" r:id="rId6"/>
    <p:sldId id="259" r:id="rId7"/>
    <p:sldId id="260" r:id="rId8"/>
    <p:sldId id="262" r:id="rId9"/>
    <p:sldId id="263" r:id="rId10"/>
    <p:sldId id="261" r:id="rId11"/>
    <p:sldId id="264" r:id="rId12"/>
    <p:sldId id="265" r:id="rId13"/>
    <p:sldId id="266" r:id="rId14"/>
    <p:sldId id="267" r:id="rId15"/>
    <p:sldId id="268"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C509073-F418-486F-81F1-1B3BC7EF85ED}">
          <p14:sldIdLst>
            <p14:sldId id="256"/>
            <p14:sldId id="271"/>
            <p14:sldId id="269"/>
            <p14:sldId id="270"/>
            <p14:sldId id="257"/>
            <p14:sldId id="259"/>
            <p14:sldId id="260"/>
            <p14:sldId id="262"/>
            <p14:sldId id="263"/>
            <p14:sldId id="261"/>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3D8D7-D670-4D73-BE75-0AE01A2788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F550B30-542C-4334-87C1-0A9E96B4379A}">
      <dgm:prSet phldrT="[Metin]"/>
      <dgm:spPr/>
      <dgm:t>
        <a:bodyPr/>
        <a:lstStyle/>
        <a:p>
          <a:r>
            <a:rPr lang="tr-TR" dirty="0" smtClean="0"/>
            <a:t>Kavramlar</a:t>
          </a:r>
          <a:endParaRPr lang="tr-TR" dirty="0"/>
        </a:p>
      </dgm:t>
    </dgm:pt>
    <dgm:pt modelId="{C38E1204-557B-49B1-BEE9-46EE541A7577}" type="parTrans" cxnId="{F6138688-8DB7-42FE-A97F-5DEF7AFD8304}">
      <dgm:prSet/>
      <dgm:spPr/>
      <dgm:t>
        <a:bodyPr/>
        <a:lstStyle/>
        <a:p>
          <a:endParaRPr lang="tr-TR"/>
        </a:p>
      </dgm:t>
    </dgm:pt>
    <dgm:pt modelId="{E96A903F-F72D-4FB2-B45F-1F97431B2A23}" type="sibTrans" cxnId="{F6138688-8DB7-42FE-A97F-5DEF7AFD8304}">
      <dgm:prSet/>
      <dgm:spPr/>
      <dgm:t>
        <a:bodyPr/>
        <a:lstStyle/>
        <a:p>
          <a:endParaRPr lang="tr-TR"/>
        </a:p>
      </dgm:t>
    </dgm:pt>
    <dgm:pt modelId="{5F6576E0-7228-4E68-A2F9-95AE3DCCA73D}">
      <dgm:prSet phldrT="[Metin]"/>
      <dgm:spPr/>
      <dgm:t>
        <a:bodyPr/>
        <a:lstStyle/>
        <a:p>
          <a:r>
            <a:rPr lang="tr-TR" dirty="0" smtClean="0"/>
            <a:t>Tercih ve Yerleştirme Takvimi</a:t>
          </a:r>
          <a:endParaRPr lang="tr-TR" dirty="0"/>
        </a:p>
      </dgm:t>
    </dgm:pt>
    <dgm:pt modelId="{5682FB87-60D7-42D4-8F28-D255948DE6CD}" type="parTrans" cxnId="{81436CC0-311D-49A8-840B-F258D183BEB3}">
      <dgm:prSet/>
      <dgm:spPr/>
      <dgm:t>
        <a:bodyPr/>
        <a:lstStyle/>
        <a:p>
          <a:endParaRPr lang="tr-TR"/>
        </a:p>
      </dgm:t>
    </dgm:pt>
    <dgm:pt modelId="{5A23D460-E71E-44AC-9452-DAF6A8B8E7F1}" type="sibTrans" cxnId="{81436CC0-311D-49A8-840B-F258D183BEB3}">
      <dgm:prSet/>
      <dgm:spPr/>
      <dgm:t>
        <a:bodyPr/>
        <a:lstStyle/>
        <a:p>
          <a:endParaRPr lang="tr-TR"/>
        </a:p>
      </dgm:t>
    </dgm:pt>
    <dgm:pt modelId="{EC592BF0-CDF5-4939-BAD2-8E0185E5C14E}">
      <dgm:prSet phldrT="[Metin]"/>
      <dgm:spPr/>
      <dgm:t>
        <a:bodyPr/>
        <a:lstStyle/>
        <a:p>
          <a:r>
            <a:rPr lang="tr-TR" dirty="0" smtClean="0"/>
            <a:t>Yerel Yerleştirme</a:t>
          </a:r>
          <a:endParaRPr lang="tr-TR" dirty="0"/>
        </a:p>
      </dgm:t>
    </dgm:pt>
    <dgm:pt modelId="{CA8B49CA-82F1-4A8C-86E0-3BEAAA17195E}" type="parTrans" cxnId="{D3D43CBA-A192-4185-8458-4A59A5B1A907}">
      <dgm:prSet/>
      <dgm:spPr/>
      <dgm:t>
        <a:bodyPr/>
        <a:lstStyle/>
        <a:p>
          <a:endParaRPr lang="tr-TR"/>
        </a:p>
      </dgm:t>
    </dgm:pt>
    <dgm:pt modelId="{D296D5AA-FC6C-4A94-B5E8-4CDD5C109638}" type="sibTrans" cxnId="{D3D43CBA-A192-4185-8458-4A59A5B1A907}">
      <dgm:prSet/>
      <dgm:spPr/>
      <dgm:t>
        <a:bodyPr/>
        <a:lstStyle/>
        <a:p>
          <a:endParaRPr lang="tr-TR"/>
        </a:p>
      </dgm:t>
    </dgm:pt>
    <dgm:pt modelId="{65BF11C8-AC7B-48BC-BCCD-39424A606927}">
      <dgm:prSet phldrT="[Metin]"/>
      <dgm:spPr/>
      <dgm:t>
        <a:bodyPr/>
        <a:lstStyle/>
        <a:p>
          <a:r>
            <a:rPr lang="tr-TR" dirty="0" smtClean="0"/>
            <a:t>Kayıt Alanları</a:t>
          </a:r>
          <a:endParaRPr lang="tr-TR" dirty="0"/>
        </a:p>
      </dgm:t>
    </dgm:pt>
    <dgm:pt modelId="{5F4A80EB-6357-41CD-8E22-5FA9EAE0B50F}" type="parTrans" cxnId="{B8DAF39A-3488-44EE-89BD-6F45565CF10E}">
      <dgm:prSet/>
      <dgm:spPr/>
      <dgm:t>
        <a:bodyPr/>
        <a:lstStyle/>
        <a:p>
          <a:endParaRPr lang="tr-TR"/>
        </a:p>
      </dgm:t>
    </dgm:pt>
    <dgm:pt modelId="{228B2533-D4EE-4C68-8B9F-34DF9009BF0B}" type="sibTrans" cxnId="{B8DAF39A-3488-44EE-89BD-6F45565CF10E}">
      <dgm:prSet/>
      <dgm:spPr/>
      <dgm:t>
        <a:bodyPr/>
        <a:lstStyle/>
        <a:p>
          <a:endParaRPr lang="tr-TR"/>
        </a:p>
      </dgm:t>
    </dgm:pt>
    <dgm:pt modelId="{03567DFE-FC97-41B6-9DF2-800327661162}">
      <dgm:prSet phldrT="[Metin]"/>
      <dgm:spPr/>
      <dgm:t>
        <a:bodyPr/>
        <a:lstStyle/>
        <a:p>
          <a:r>
            <a:rPr lang="tr-TR" dirty="0" smtClean="0"/>
            <a:t>Merkezi Yerleştirme</a:t>
          </a:r>
          <a:endParaRPr lang="tr-TR" dirty="0"/>
        </a:p>
      </dgm:t>
    </dgm:pt>
    <dgm:pt modelId="{08AB37C6-98B3-4EA0-BB60-9776D0E087EF}" type="parTrans" cxnId="{D5A22097-BC5B-4DB1-9C56-911999E66430}">
      <dgm:prSet/>
      <dgm:spPr/>
      <dgm:t>
        <a:bodyPr/>
        <a:lstStyle/>
        <a:p>
          <a:endParaRPr lang="tr-TR"/>
        </a:p>
      </dgm:t>
    </dgm:pt>
    <dgm:pt modelId="{01C9F0E9-F3FD-419B-A66F-D671EBC26AEB}" type="sibTrans" cxnId="{D5A22097-BC5B-4DB1-9C56-911999E66430}">
      <dgm:prSet/>
      <dgm:spPr/>
      <dgm:t>
        <a:bodyPr/>
        <a:lstStyle/>
        <a:p>
          <a:endParaRPr lang="tr-TR"/>
        </a:p>
      </dgm:t>
    </dgm:pt>
    <dgm:pt modelId="{1C502321-50C5-45BE-B0C0-254CB28052BF}">
      <dgm:prSet phldrT="[Metin]"/>
      <dgm:spPr/>
      <dgm:t>
        <a:bodyPr/>
        <a:lstStyle/>
        <a:p>
          <a:r>
            <a:rPr lang="tr-TR" dirty="0" smtClean="0"/>
            <a:t>Nakil Tercihleri</a:t>
          </a:r>
          <a:endParaRPr lang="tr-TR" dirty="0"/>
        </a:p>
      </dgm:t>
    </dgm:pt>
    <dgm:pt modelId="{23BC811E-4A54-46AD-A2B1-86BBD1EC03FD}" type="parTrans" cxnId="{06490C97-6AC2-4080-B6A7-18B67396FB18}">
      <dgm:prSet/>
      <dgm:spPr/>
      <dgm:t>
        <a:bodyPr/>
        <a:lstStyle/>
        <a:p>
          <a:endParaRPr lang="tr-TR"/>
        </a:p>
      </dgm:t>
    </dgm:pt>
    <dgm:pt modelId="{DFAB14DA-0619-4F23-831E-6255EAF014B6}" type="sibTrans" cxnId="{06490C97-6AC2-4080-B6A7-18B67396FB18}">
      <dgm:prSet/>
      <dgm:spPr/>
      <dgm:t>
        <a:bodyPr/>
        <a:lstStyle/>
        <a:p>
          <a:endParaRPr lang="tr-TR"/>
        </a:p>
      </dgm:t>
    </dgm:pt>
    <dgm:pt modelId="{8FAFC5E8-B322-4DA6-9FD3-83DB071DC57E}">
      <dgm:prSet phldrT="[Metin]"/>
      <dgm:spPr/>
      <dgm:t>
        <a:bodyPr/>
        <a:lstStyle/>
        <a:p>
          <a:r>
            <a:rPr lang="tr-TR" dirty="0" smtClean="0"/>
            <a:t>Yerel yerleştirme Tercih Rehberi</a:t>
          </a:r>
          <a:endParaRPr lang="tr-TR" dirty="0"/>
        </a:p>
      </dgm:t>
    </dgm:pt>
    <dgm:pt modelId="{3FC67C0F-F662-4653-B830-F021680E3A90}" type="parTrans" cxnId="{205FAFDA-AD35-4AF2-8F9A-7D661D1BD871}">
      <dgm:prSet/>
      <dgm:spPr/>
      <dgm:t>
        <a:bodyPr/>
        <a:lstStyle/>
        <a:p>
          <a:endParaRPr lang="tr-TR"/>
        </a:p>
      </dgm:t>
    </dgm:pt>
    <dgm:pt modelId="{9DE323F8-532D-4C93-88C1-5E4D6506B897}" type="sibTrans" cxnId="{205FAFDA-AD35-4AF2-8F9A-7D661D1BD871}">
      <dgm:prSet/>
      <dgm:spPr/>
      <dgm:t>
        <a:bodyPr/>
        <a:lstStyle/>
        <a:p>
          <a:endParaRPr lang="tr-TR"/>
        </a:p>
      </dgm:t>
    </dgm:pt>
    <dgm:pt modelId="{5290A275-6273-4B23-A251-07DA269F4305}">
      <dgm:prSet phldrT="[Metin]"/>
      <dgm:spPr/>
      <dgm:t>
        <a:bodyPr/>
        <a:lstStyle/>
        <a:p>
          <a:r>
            <a:rPr lang="tr-TR" dirty="0" smtClean="0"/>
            <a:t>E-okul Tercih Robotu</a:t>
          </a:r>
          <a:endParaRPr lang="tr-TR" dirty="0"/>
        </a:p>
      </dgm:t>
    </dgm:pt>
    <dgm:pt modelId="{303B6F88-BD93-4A5C-89D2-601DB34C8A12}" type="parTrans" cxnId="{9A43BA3A-65AA-47A6-9D64-28DFB21D20E4}">
      <dgm:prSet/>
      <dgm:spPr/>
      <dgm:t>
        <a:bodyPr/>
        <a:lstStyle/>
        <a:p>
          <a:endParaRPr lang="tr-TR"/>
        </a:p>
      </dgm:t>
    </dgm:pt>
    <dgm:pt modelId="{8D89D918-A82E-4044-B058-852E68A55F04}" type="sibTrans" cxnId="{9A43BA3A-65AA-47A6-9D64-28DFB21D20E4}">
      <dgm:prSet/>
      <dgm:spPr/>
      <dgm:t>
        <a:bodyPr/>
        <a:lstStyle/>
        <a:p>
          <a:endParaRPr lang="tr-TR"/>
        </a:p>
      </dgm:t>
    </dgm:pt>
    <dgm:pt modelId="{DF52B22F-DE9F-4550-B118-210595A90112}" type="pres">
      <dgm:prSet presAssocID="{F0B3D8D7-D670-4D73-BE75-0AE01A278884}" presName="linear" presStyleCnt="0">
        <dgm:presLayoutVars>
          <dgm:animLvl val="lvl"/>
          <dgm:resizeHandles val="exact"/>
        </dgm:presLayoutVars>
      </dgm:prSet>
      <dgm:spPr/>
      <dgm:t>
        <a:bodyPr/>
        <a:lstStyle/>
        <a:p>
          <a:endParaRPr lang="tr-TR"/>
        </a:p>
      </dgm:t>
    </dgm:pt>
    <dgm:pt modelId="{A3D038C5-C0C4-46D7-B6F7-E44834CD096D}" type="pres">
      <dgm:prSet presAssocID="{BF550B30-542C-4334-87C1-0A9E96B4379A}" presName="parentText" presStyleLbl="node1" presStyleIdx="0" presStyleCnt="8">
        <dgm:presLayoutVars>
          <dgm:chMax val="0"/>
          <dgm:bulletEnabled val="1"/>
        </dgm:presLayoutVars>
      </dgm:prSet>
      <dgm:spPr/>
      <dgm:t>
        <a:bodyPr/>
        <a:lstStyle/>
        <a:p>
          <a:endParaRPr lang="tr-TR"/>
        </a:p>
      </dgm:t>
    </dgm:pt>
    <dgm:pt modelId="{FC885D60-C232-4179-8EB4-21A3252A90B3}" type="pres">
      <dgm:prSet presAssocID="{E96A903F-F72D-4FB2-B45F-1F97431B2A23}" presName="spacer" presStyleCnt="0"/>
      <dgm:spPr/>
    </dgm:pt>
    <dgm:pt modelId="{DBA1203C-8ADE-43C5-AE08-67510DA9B578}" type="pres">
      <dgm:prSet presAssocID="{5F6576E0-7228-4E68-A2F9-95AE3DCCA73D}" presName="parentText" presStyleLbl="node1" presStyleIdx="1" presStyleCnt="8">
        <dgm:presLayoutVars>
          <dgm:chMax val="0"/>
          <dgm:bulletEnabled val="1"/>
        </dgm:presLayoutVars>
      </dgm:prSet>
      <dgm:spPr/>
      <dgm:t>
        <a:bodyPr/>
        <a:lstStyle/>
        <a:p>
          <a:endParaRPr lang="tr-TR"/>
        </a:p>
      </dgm:t>
    </dgm:pt>
    <dgm:pt modelId="{271F3969-71A8-4C4D-8D82-AA044EBE20DD}" type="pres">
      <dgm:prSet presAssocID="{5A23D460-E71E-44AC-9452-DAF6A8B8E7F1}" presName="spacer" presStyleCnt="0"/>
      <dgm:spPr/>
    </dgm:pt>
    <dgm:pt modelId="{44D95CE0-0959-4AAB-9E93-5CDBF1250F25}" type="pres">
      <dgm:prSet presAssocID="{EC592BF0-CDF5-4939-BAD2-8E0185E5C14E}" presName="parentText" presStyleLbl="node1" presStyleIdx="2" presStyleCnt="8">
        <dgm:presLayoutVars>
          <dgm:chMax val="0"/>
          <dgm:bulletEnabled val="1"/>
        </dgm:presLayoutVars>
      </dgm:prSet>
      <dgm:spPr/>
      <dgm:t>
        <a:bodyPr/>
        <a:lstStyle/>
        <a:p>
          <a:endParaRPr lang="tr-TR"/>
        </a:p>
      </dgm:t>
    </dgm:pt>
    <dgm:pt modelId="{844DFA43-AF08-4184-9D2E-9CC675B24E8E}" type="pres">
      <dgm:prSet presAssocID="{D296D5AA-FC6C-4A94-B5E8-4CDD5C109638}" presName="spacer" presStyleCnt="0"/>
      <dgm:spPr/>
    </dgm:pt>
    <dgm:pt modelId="{B11890E6-3CFA-4B31-B417-07DE6E6A9F6F}" type="pres">
      <dgm:prSet presAssocID="{65BF11C8-AC7B-48BC-BCCD-39424A606927}" presName="parentText" presStyleLbl="node1" presStyleIdx="3" presStyleCnt="8">
        <dgm:presLayoutVars>
          <dgm:chMax val="0"/>
          <dgm:bulletEnabled val="1"/>
        </dgm:presLayoutVars>
      </dgm:prSet>
      <dgm:spPr/>
      <dgm:t>
        <a:bodyPr/>
        <a:lstStyle/>
        <a:p>
          <a:endParaRPr lang="tr-TR"/>
        </a:p>
      </dgm:t>
    </dgm:pt>
    <dgm:pt modelId="{5DFCA823-20B1-4307-AB41-C317D2391754}" type="pres">
      <dgm:prSet presAssocID="{228B2533-D4EE-4C68-8B9F-34DF9009BF0B}" presName="spacer" presStyleCnt="0"/>
      <dgm:spPr/>
    </dgm:pt>
    <dgm:pt modelId="{45A12D62-D38F-4FBF-90C4-2A6D87366277}" type="pres">
      <dgm:prSet presAssocID="{03567DFE-FC97-41B6-9DF2-800327661162}" presName="parentText" presStyleLbl="node1" presStyleIdx="4" presStyleCnt="8">
        <dgm:presLayoutVars>
          <dgm:chMax val="0"/>
          <dgm:bulletEnabled val="1"/>
        </dgm:presLayoutVars>
      </dgm:prSet>
      <dgm:spPr/>
      <dgm:t>
        <a:bodyPr/>
        <a:lstStyle/>
        <a:p>
          <a:endParaRPr lang="tr-TR"/>
        </a:p>
      </dgm:t>
    </dgm:pt>
    <dgm:pt modelId="{9CF44D9B-294D-4BB3-8A90-4431EFFEE4FB}" type="pres">
      <dgm:prSet presAssocID="{01C9F0E9-F3FD-419B-A66F-D671EBC26AEB}" presName="spacer" presStyleCnt="0"/>
      <dgm:spPr/>
    </dgm:pt>
    <dgm:pt modelId="{46B0D435-00C0-43BD-9911-0032B05FA705}" type="pres">
      <dgm:prSet presAssocID="{1C502321-50C5-45BE-B0C0-254CB28052BF}" presName="parentText" presStyleLbl="node1" presStyleIdx="5" presStyleCnt="8">
        <dgm:presLayoutVars>
          <dgm:chMax val="0"/>
          <dgm:bulletEnabled val="1"/>
        </dgm:presLayoutVars>
      </dgm:prSet>
      <dgm:spPr/>
      <dgm:t>
        <a:bodyPr/>
        <a:lstStyle/>
        <a:p>
          <a:endParaRPr lang="tr-TR"/>
        </a:p>
      </dgm:t>
    </dgm:pt>
    <dgm:pt modelId="{62D59257-D95E-4AC2-B985-6A4AC092E853}" type="pres">
      <dgm:prSet presAssocID="{DFAB14DA-0619-4F23-831E-6255EAF014B6}" presName="spacer" presStyleCnt="0"/>
      <dgm:spPr/>
    </dgm:pt>
    <dgm:pt modelId="{E7C4077A-AD45-454C-93B3-4D968576E886}" type="pres">
      <dgm:prSet presAssocID="{8FAFC5E8-B322-4DA6-9FD3-83DB071DC57E}" presName="parentText" presStyleLbl="node1" presStyleIdx="6" presStyleCnt="8">
        <dgm:presLayoutVars>
          <dgm:chMax val="0"/>
          <dgm:bulletEnabled val="1"/>
        </dgm:presLayoutVars>
      </dgm:prSet>
      <dgm:spPr/>
      <dgm:t>
        <a:bodyPr/>
        <a:lstStyle/>
        <a:p>
          <a:endParaRPr lang="tr-TR"/>
        </a:p>
      </dgm:t>
    </dgm:pt>
    <dgm:pt modelId="{03350D89-CD62-45CA-B981-66E429248222}" type="pres">
      <dgm:prSet presAssocID="{9DE323F8-532D-4C93-88C1-5E4D6506B897}" presName="spacer" presStyleCnt="0"/>
      <dgm:spPr/>
    </dgm:pt>
    <dgm:pt modelId="{9CD651AF-E0C3-4E1B-86D8-6DE8EE86666C}" type="pres">
      <dgm:prSet presAssocID="{5290A275-6273-4B23-A251-07DA269F4305}" presName="parentText" presStyleLbl="node1" presStyleIdx="7" presStyleCnt="8">
        <dgm:presLayoutVars>
          <dgm:chMax val="0"/>
          <dgm:bulletEnabled val="1"/>
        </dgm:presLayoutVars>
      </dgm:prSet>
      <dgm:spPr/>
      <dgm:t>
        <a:bodyPr/>
        <a:lstStyle/>
        <a:p>
          <a:endParaRPr lang="tr-TR"/>
        </a:p>
      </dgm:t>
    </dgm:pt>
  </dgm:ptLst>
  <dgm:cxnLst>
    <dgm:cxn modelId="{D3D43CBA-A192-4185-8458-4A59A5B1A907}" srcId="{F0B3D8D7-D670-4D73-BE75-0AE01A278884}" destId="{EC592BF0-CDF5-4939-BAD2-8E0185E5C14E}" srcOrd="2" destOrd="0" parTransId="{CA8B49CA-82F1-4A8C-86E0-3BEAAA17195E}" sibTransId="{D296D5AA-FC6C-4A94-B5E8-4CDD5C109638}"/>
    <dgm:cxn modelId="{FAD0397F-5DCF-4CF0-946D-0437FC53508F}" type="presOf" srcId="{5290A275-6273-4B23-A251-07DA269F4305}" destId="{9CD651AF-E0C3-4E1B-86D8-6DE8EE86666C}" srcOrd="0" destOrd="0" presId="urn:microsoft.com/office/officeart/2005/8/layout/vList2"/>
    <dgm:cxn modelId="{9A43BA3A-65AA-47A6-9D64-28DFB21D20E4}" srcId="{F0B3D8D7-D670-4D73-BE75-0AE01A278884}" destId="{5290A275-6273-4B23-A251-07DA269F4305}" srcOrd="7" destOrd="0" parTransId="{303B6F88-BD93-4A5C-89D2-601DB34C8A12}" sibTransId="{8D89D918-A82E-4044-B058-852E68A55F04}"/>
    <dgm:cxn modelId="{B8DAF39A-3488-44EE-89BD-6F45565CF10E}" srcId="{F0B3D8D7-D670-4D73-BE75-0AE01A278884}" destId="{65BF11C8-AC7B-48BC-BCCD-39424A606927}" srcOrd="3" destOrd="0" parTransId="{5F4A80EB-6357-41CD-8E22-5FA9EAE0B50F}" sibTransId="{228B2533-D4EE-4C68-8B9F-34DF9009BF0B}"/>
    <dgm:cxn modelId="{3AC35021-F6C9-4824-BBA5-C79A74F195FC}" type="presOf" srcId="{BF550B30-542C-4334-87C1-0A9E96B4379A}" destId="{A3D038C5-C0C4-46D7-B6F7-E44834CD096D}" srcOrd="0" destOrd="0" presId="urn:microsoft.com/office/officeart/2005/8/layout/vList2"/>
    <dgm:cxn modelId="{D5A22097-BC5B-4DB1-9C56-911999E66430}" srcId="{F0B3D8D7-D670-4D73-BE75-0AE01A278884}" destId="{03567DFE-FC97-41B6-9DF2-800327661162}" srcOrd="4" destOrd="0" parTransId="{08AB37C6-98B3-4EA0-BB60-9776D0E087EF}" sibTransId="{01C9F0E9-F3FD-419B-A66F-D671EBC26AEB}"/>
    <dgm:cxn modelId="{2890AF75-46A9-4BF6-B2D9-1204F01B36DD}" type="presOf" srcId="{1C502321-50C5-45BE-B0C0-254CB28052BF}" destId="{46B0D435-00C0-43BD-9911-0032B05FA705}" srcOrd="0" destOrd="0" presId="urn:microsoft.com/office/officeart/2005/8/layout/vList2"/>
    <dgm:cxn modelId="{06490C97-6AC2-4080-B6A7-18B67396FB18}" srcId="{F0B3D8D7-D670-4D73-BE75-0AE01A278884}" destId="{1C502321-50C5-45BE-B0C0-254CB28052BF}" srcOrd="5" destOrd="0" parTransId="{23BC811E-4A54-46AD-A2B1-86BBD1EC03FD}" sibTransId="{DFAB14DA-0619-4F23-831E-6255EAF014B6}"/>
    <dgm:cxn modelId="{0A67182D-6352-4E2F-85D9-C34A78A3540C}" type="presOf" srcId="{03567DFE-FC97-41B6-9DF2-800327661162}" destId="{45A12D62-D38F-4FBF-90C4-2A6D87366277}" srcOrd="0" destOrd="0" presId="urn:microsoft.com/office/officeart/2005/8/layout/vList2"/>
    <dgm:cxn modelId="{81436CC0-311D-49A8-840B-F258D183BEB3}" srcId="{F0B3D8D7-D670-4D73-BE75-0AE01A278884}" destId="{5F6576E0-7228-4E68-A2F9-95AE3DCCA73D}" srcOrd="1" destOrd="0" parTransId="{5682FB87-60D7-42D4-8F28-D255948DE6CD}" sibTransId="{5A23D460-E71E-44AC-9452-DAF6A8B8E7F1}"/>
    <dgm:cxn modelId="{D75DCA16-FE9B-438A-81EB-9A1D2DE3FA72}" type="presOf" srcId="{65BF11C8-AC7B-48BC-BCCD-39424A606927}" destId="{B11890E6-3CFA-4B31-B417-07DE6E6A9F6F}" srcOrd="0" destOrd="0" presId="urn:microsoft.com/office/officeart/2005/8/layout/vList2"/>
    <dgm:cxn modelId="{707FECCE-4805-45EB-BB53-2036BA9BDD5C}" type="presOf" srcId="{5F6576E0-7228-4E68-A2F9-95AE3DCCA73D}" destId="{DBA1203C-8ADE-43C5-AE08-67510DA9B578}" srcOrd="0" destOrd="0" presId="urn:microsoft.com/office/officeart/2005/8/layout/vList2"/>
    <dgm:cxn modelId="{205FAFDA-AD35-4AF2-8F9A-7D661D1BD871}" srcId="{F0B3D8D7-D670-4D73-BE75-0AE01A278884}" destId="{8FAFC5E8-B322-4DA6-9FD3-83DB071DC57E}" srcOrd="6" destOrd="0" parTransId="{3FC67C0F-F662-4653-B830-F021680E3A90}" sibTransId="{9DE323F8-532D-4C93-88C1-5E4D6506B897}"/>
    <dgm:cxn modelId="{BFC6D0C9-F790-4034-8AA5-F0AC3D9C5D55}" type="presOf" srcId="{EC592BF0-CDF5-4939-BAD2-8E0185E5C14E}" destId="{44D95CE0-0959-4AAB-9E93-5CDBF1250F25}" srcOrd="0" destOrd="0" presId="urn:microsoft.com/office/officeart/2005/8/layout/vList2"/>
    <dgm:cxn modelId="{3B6E0425-8EC8-4B80-85B2-3344C6ECB8E8}" type="presOf" srcId="{8FAFC5E8-B322-4DA6-9FD3-83DB071DC57E}" destId="{E7C4077A-AD45-454C-93B3-4D968576E886}" srcOrd="0" destOrd="0" presId="urn:microsoft.com/office/officeart/2005/8/layout/vList2"/>
    <dgm:cxn modelId="{F6138688-8DB7-42FE-A97F-5DEF7AFD8304}" srcId="{F0B3D8D7-D670-4D73-BE75-0AE01A278884}" destId="{BF550B30-542C-4334-87C1-0A9E96B4379A}" srcOrd="0" destOrd="0" parTransId="{C38E1204-557B-49B1-BEE9-46EE541A7577}" sibTransId="{E96A903F-F72D-4FB2-B45F-1F97431B2A23}"/>
    <dgm:cxn modelId="{44CDC97D-D04F-4354-8176-7C9D1995524F}" type="presOf" srcId="{F0B3D8D7-D670-4D73-BE75-0AE01A278884}" destId="{DF52B22F-DE9F-4550-B118-210595A90112}" srcOrd="0" destOrd="0" presId="urn:microsoft.com/office/officeart/2005/8/layout/vList2"/>
    <dgm:cxn modelId="{AA37830B-F9CA-49C9-A56E-A58EF86C6655}" type="presParOf" srcId="{DF52B22F-DE9F-4550-B118-210595A90112}" destId="{A3D038C5-C0C4-46D7-B6F7-E44834CD096D}" srcOrd="0" destOrd="0" presId="urn:microsoft.com/office/officeart/2005/8/layout/vList2"/>
    <dgm:cxn modelId="{35A56D6E-35F9-4713-9D24-CC34A7711067}" type="presParOf" srcId="{DF52B22F-DE9F-4550-B118-210595A90112}" destId="{FC885D60-C232-4179-8EB4-21A3252A90B3}" srcOrd="1" destOrd="0" presId="urn:microsoft.com/office/officeart/2005/8/layout/vList2"/>
    <dgm:cxn modelId="{0E226830-12B2-4F50-922C-27B4F8552D4F}" type="presParOf" srcId="{DF52B22F-DE9F-4550-B118-210595A90112}" destId="{DBA1203C-8ADE-43C5-AE08-67510DA9B578}" srcOrd="2" destOrd="0" presId="urn:microsoft.com/office/officeart/2005/8/layout/vList2"/>
    <dgm:cxn modelId="{4663D6F1-2366-4618-84B1-3143443EEECD}" type="presParOf" srcId="{DF52B22F-DE9F-4550-B118-210595A90112}" destId="{271F3969-71A8-4C4D-8D82-AA044EBE20DD}" srcOrd="3" destOrd="0" presId="urn:microsoft.com/office/officeart/2005/8/layout/vList2"/>
    <dgm:cxn modelId="{BE594B79-BE4B-455E-B6A9-8539A08A921B}" type="presParOf" srcId="{DF52B22F-DE9F-4550-B118-210595A90112}" destId="{44D95CE0-0959-4AAB-9E93-5CDBF1250F25}" srcOrd="4" destOrd="0" presId="urn:microsoft.com/office/officeart/2005/8/layout/vList2"/>
    <dgm:cxn modelId="{2D53DF7A-3562-4930-9854-8ABBF2B98E59}" type="presParOf" srcId="{DF52B22F-DE9F-4550-B118-210595A90112}" destId="{844DFA43-AF08-4184-9D2E-9CC675B24E8E}" srcOrd="5" destOrd="0" presId="urn:microsoft.com/office/officeart/2005/8/layout/vList2"/>
    <dgm:cxn modelId="{EE78C351-717C-4000-9397-0EB1D03F140C}" type="presParOf" srcId="{DF52B22F-DE9F-4550-B118-210595A90112}" destId="{B11890E6-3CFA-4B31-B417-07DE6E6A9F6F}" srcOrd="6" destOrd="0" presId="urn:microsoft.com/office/officeart/2005/8/layout/vList2"/>
    <dgm:cxn modelId="{D3669DB5-C3B8-432C-87C4-456F3FF1F9DD}" type="presParOf" srcId="{DF52B22F-DE9F-4550-B118-210595A90112}" destId="{5DFCA823-20B1-4307-AB41-C317D2391754}" srcOrd="7" destOrd="0" presId="urn:microsoft.com/office/officeart/2005/8/layout/vList2"/>
    <dgm:cxn modelId="{3506E0DA-D97E-4C6E-B286-68009C07CA1C}" type="presParOf" srcId="{DF52B22F-DE9F-4550-B118-210595A90112}" destId="{45A12D62-D38F-4FBF-90C4-2A6D87366277}" srcOrd="8" destOrd="0" presId="urn:microsoft.com/office/officeart/2005/8/layout/vList2"/>
    <dgm:cxn modelId="{EE49BB0A-067A-43CD-83E2-7C81ED1E4CC8}" type="presParOf" srcId="{DF52B22F-DE9F-4550-B118-210595A90112}" destId="{9CF44D9B-294D-4BB3-8A90-4431EFFEE4FB}" srcOrd="9" destOrd="0" presId="urn:microsoft.com/office/officeart/2005/8/layout/vList2"/>
    <dgm:cxn modelId="{36142987-EE2A-4DDA-AE23-8276A2D1133D}" type="presParOf" srcId="{DF52B22F-DE9F-4550-B118-210595A90112}" destId="{46B0D435-00C0-43BD-9911-0032B05FA705}" srcOrd="10" destOrd="0" presId="urn:microsoft.com/office/officeart/2005/8/layout/vList2"/>
    <dgm:cxn modelId="{828512EB-488C-4C90-AF54-512BA36882B7}" type="presParOf" srcId="{DF52B22F-DE9F-4550-B118-210595A90112}" destId="{62D59257-D95E-4AC2-B985-6A4AC092E853}" srcOrd="11" destOrd="0" presId="urn:microsoft.com/office/officeart/2005/8/layout/vList2"/>
    <dgm:cxn modelId="{0D4773F1-45D6-4B1E-A87F-BC79746C90C3}" type="presParOf" srcId="{DF52B22F-DE9F-4550-B118-210595A90112}" destId="{E7C4077A-AD45-454C-93B3-4D968576E886}" srcOrd="12" destOrd="0" presId="urn:microsoft.com/office/officeart/2005/8/layout/vList2"/>
    <dgm:cxn modelId="{C80EA303-4B19-4A18-93C4-2AD2E5F6B2C7}" type="presParOf" srcId="{DF52B22F-DE9F-4550-B118-210595A90112}" destId="{03350D89-CD62-45CA-B981-66E429248222}" srcOrd="13" destOrd="0" presId="urn:microsoft.com/office/officeart/2005/8/layout/vList2"/>
    <dgm:cxn modelId="{CF2CF550-870F-4E93-A8AF-4EE95D5BB15B}" type="presParOf" srcId="{DF52B22F-DE9F-4550-B118-210595A90112}" destId="{9CD651AF-E0C3-4E1B-86D8-6DE8EE86666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45C9D-80D6-442D-8D0D-C70A17DE83E7}"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tr-TR"/>
        </a:p>
      </dgm:t>
    </dgm:pt>
    <dgm:pt modelId="{2958E04D-486A-4495-8862-09D01ACA741C}">
      <dgm:prSet phldrT="[Metin]"/>
      <dgm:spPr/>
      <dgm:t>
        <a:bodyPr/>
        <a:lstStyle/>
        <a:p>
          <a:r>
            <a:rPr lang="tr-TR" dirty="0" smtClean="0"/>
            <a:t>TANIMLAR VE KISALTMALAR </a:t>
          </a:r>
          <a:endParaRPr lang="tr-TR" dirty="0"/>
        </a:p>
      </dgm:t>
    </dgm:pt>
    <dgm:pt modelId="{5EF12441-05AC-4A3A-882A-8546418DAF94}" type="parTrans" cxnId="{0E187C9D-FA39-4DAD-9CB7-5A8095AB02F1}">
      <dgm:prSet/>
      <dgm:spPr/>
      <dgm:t>
        <a:bodyPr/>
        <a:lstStyle/>
        <a:p>
          <a:endParaRPr lang="tr-TR"/>
        </a:p>
      </dgm:t>
    </dgm:pt>
    <dgm:pt modelId="{42E3BCDC-69B4-4307-B3B5-40033B642E5C}" type="sibTrans" cxnId="{0E187C9D-FA39-4DAD-9CB7-5A8095AB02F1}">
      <dgm:prSet/>
      <dgm:spPr/>
      <dgm:t>
        <a:bodyPr/>
        <a:lstStyle/>
        <a:p>
          <a:endParaRPr lang="tr-TR"/>
        </a:p>
      </dgm:t>
    </dgm:pt>
    <dgm:pt modelId="{E1149C7D-D431-4EF7-9ABB-6C2133A218B0}">
      <dgm:prSet phldrT="[Metin]"/>
      <dgm:spPr/>
      <dgm:t>
        <a:bodyPr/>
        <a:lstStyle/>
        <a:p>
          <a:r>
            <a:rPr lang="tr-TR" b="1" dirty="0" smtClean="0"/>
            <a:t>Merkezî Sınav Puanı</a:t>
          </a:r>
          <a:endParaRPr lang="tr-TR" b="1" dirty="0"/>
        </a:p>
      </dgm:t>
    </dgm:pt>
    <dgm:pt modelId="{B9218706-6786-4608-9817-C8341535EBD6}" type="parTrans" cxnId="{64866C42-3E6D-43F0-A871-C433344EFCB8}">
      <dgm:prSet/>
      <dgm:spPr/>
      <dgm:t>
        <a:bodyPr/>
        <a:lstStyle/>
        <a:p>
          <a:endParaRPr lang="tr-TR"/>
        </a:p>
      </dgm:t>
    </dgm:pt>
    <dgm:pt modelId="{ACC48C2E-4D10-4C31-9904-3C9DA49CE261}" type="sibTrans" cxnId="{64866C42-3E6D-43F0-A871-C433344EFCB8}">
      <dgm:prSet/>
      <dgm:spPr/>
      <dgm:t>
        <a:bodyPr/>
        <a:lstStyle/>
        <a:p>
          <a:endParaRPr lang="tr-TR"/>
        </a:p>
      </dgm:t>
    </dgm:pt>
    <dgm:pt modelId="{01FE93A0-9F93-44CB-9495-BD8F40B54049}">
      <dgm:prSet phldrT="[Metin]"/>
      <dgm:spPr/>
      <dgm:t>
        <a:bodyPr/>
        <a:lstStyle/>
        <a:p>
          <a:r>
            <a:rPr lang="tr-TR" dirty="0" smtClean="0"/>
            <a:t>Fen liseleri, sosyal bilimler liseleri, özel program ve proje uygulayan eğitim kurumları ile meslekî ve teknik Anadolu liselerinin Anadolu teknik programlarına öğrenci yerleştirmede kullanılan Bakanlıkça yapılan merkezî sınav puanını temsil eder.</a:t>
          </a:r>
          <a:endParaRPr lang="tr-TR" dirty="0"/>
        </a:p>
      </dgm:t>
    </dgm:pt>
    <dgm:pt modelId="{5A34DF5B-CE49-41AC-BC2C-936EB940E071}" type="parTrans" cxnId="{8B8A0BDB-E00B-4B58-A67B-55A15DDF8E87}">
      <dgm:prSet/>
      <dgm:spPr/>
      <dgm:t>
        <a:bodyPr/>
        <a:lstStyle/>
        <a:p>
          <a:endParaRPr lang="tr-TR"/>
        </a:p>
      </dgm:t>
    </dgm:pt>
    <dgm:pt modelId="{56045E79-BDC3-4A3C-92A0-B6003A1AF204}" type="sibTrans" cxnId="{8B8A0BDB-E00B-4B58-A67B-55A15DDF8E87}">
      <dgm:prSet/>
      <dgm:spPr/>
      <dgm:t>
        <a:bodyPr/>
        <a:lstStyle/>
        <a:p>
          <a:endParaRPr lang="tr-TR"/>
        </a:p>
      </dgm:t>
    </dgm:pt>
    <dgm:pt modelId="{616B89B2-F411-44D0-BBE9-F8E27993AB06}">
      <dgm:prSet phldrT="[Metin]"/>
      <dgm:spPr/>
      <dgm:t>
        <a:bodyPr/>
        <a:lstStyle/>
        <a:p>
          <a:r>
            <a:rPr lang="tr-TR" b="1" dirty="0" smtClean="0"/>
            <a:t>Merkezî Yerleştirme</a:t>
          </a:r>
          <a:endParaRPr lang="tr-TR" b="1" dirty="0"/>
        </a:p>
      </dgm:t>
    </dgm:pt>
    <dgm:pt modelId="{0D8E32C2-6925-483B-93B7-F239C2BE3034}" type="parTrans" cxnId="{3B827C6C-E9F5-4F6D-91A3-45306BDDFC57}">
      <dgm:prSet/>
      <dgm:spPr/>
      <dgm:t>
        <a:bodyPr/>
        <a:lstStyle/>
        <a:p>
          <a:endParaRPr lang="tr-TR"/>
        </a:p>
      </dgm:t>
    </dgm:pt>
    <dgm:pt modelId="{8C5D4E09-C621-4C86-B146-E2393ED0FB12}" type="sibTrans" cxnId="{3B827C6C-E9F5-4F6D-91A3-45306BDDFC57}">
      <dgm:prSet/>
      <dgm:spPr/>
      <dgm:t>
        <a:bodyPr/>
        <a:lstStyle/>
        <a:p>
          <a:endParaRPr lang="tr-TR"/>
        </a:p>
      </dgm:t>
    </dgm:pt>
    <dgm:pt modelId="{CB197FC7-58EE-4EA2-BC3E-2B7AFAD68E56}">
      <dgm:prSet phldrT="[Metin]"/>
      <dgm:spPr/>
      <dgm:t>
        <a:bodyPr/>
        <a:lstStyle/>
        <a:p>
          <a:r>
            <a:rPr lang="tr-TR" b="1" dirty="0" smtClean="0"/>
            <a:t>Okul Başarı Puanı (OBP) </a:t>
          </a:r>
          <a:endParaRPr lang="tr-TR" b="1" dirty="0"/>
        </a:p>
      </dgm:t>
    </dgm:pt>
    <dgm:pt modelId="{5D1FD00C-C647-4625-87AA-50E789E4202F}" type="parTrans" cxnId="{F1409C93-1AB5-4367-BF22-73561C622E6E}">
      <dgm:prSet/>
      <dgm:spPr/>
      <dgm:t>
        <a:bodyPr/>
        <a:lstStyle/>
        <a:p>
          <a:endParaRPr lang="tr-TR"/>
        </a:p>
      </dgm:t>
    </dgm:pt>
    <dgm:pt modelId="{DD13310F-F1EC-4469-A4E4-0EBF4640A052}" type="sibTrans" cxnId="{F1409C93-1AB5-4367-BF22-73561C622E6E}">
      <dgm:prSet/>
      <dgm:spPr/>
      <dgm:t>
        <a:bodyPr/>
        <a:lstStyle/>
        <a:p>
          <a:endParaRPr lang="tr-TR"/>
        </a:p>
      </dgm:t>
    </dgm:pt>
    <dgm:pt modelId="{DF90A05B-1DD9-4EF5-BB72-2244580C8BDA}">
      <dgm:prSet phldrT="[Metin]"/>
      <dgm:spPr/>
      <dgm:t>
        <a:bodyPr/>
        <a:lstStyle/>
        <a:p>
          <a:r>
            <a:rPr lang="tr-TR" dirty="0" smtClean="0"/>
            <a:t>Merkezî sınavla öğrenci alan okulların belirlenen kontenjanlarına puan üstünlüğüne göre tercihleri doğrultusunda yapılan yerleştirmeyi temsil eder.</a:t>
          </a:r>
          <a:endParaRPr lang="tr-TR" dirty="0"/>
        </a:p>
      </dgm:t>
    </dgm:pt>
    <dgm:pt modelId="{A5177867-5BEE-4B65-8320-C97AA89C0431}" type="parTrans" cxnId="{9C39AA40-5BDF-4EC2-9BE9-2CDD897A9370}">
      <dgm:prSet/>
      <dgm:spPr/>
      <dgm:t>
        <a:bodyPr/>
        <a:lstStyle/>
        <a:p>
          <a:endParaRPr lang="tr-TR"/>
        </a:p>
      </dgm:t>
    </dgm:pt>
    <dgm:pt modelId="{0C5F7353-4E87-4860-AAF7-278EF9834DBB}" type="sibTrans" cxnId="{9C39AA40-5BDF-4EC2-9BE9-2CDD897A9370}">
      <dgm:prSet/>
      <dgm:spPr/>
      <dgm:t>
        <a:bodyPr/>
        <a:lstStyle/>
        <a:p>
          <a:endParaRPr lang="tr-TR"/>
        </a:p>
      </dgm:t>
    </dgm:pt>
    <dgm:pt modelId="{9C945883-5DCC-42D6-BAB0-CA1E674BC2CC}">
      <dgm:prSet phldrT="[Metin]"/>
      <dgm:spPr/>
      <dgm:t>
        <a:bodyPr/>
        <a:lstStyle/>
        <a:p>
          <a:r>
            <a:rPr lang="tr-TR" dirty="0" smtClean="0"/>
            <a:t>Ortaokulun 6, 7 ve 8'inci sınıf seviyesinde alınan yılsonu başarı puanlarının aritmetik</a:t>
          </a:r>
          <a:endParaRPr lang="tr-TR" dirty="0"/>
        </a:p>
      </dgm:t>
    </dgm:pt>
    <dgm:pt modelId="{1EEB39D2-DFD2-4004-9F54-4247E840D417}" type="parTrans" cxnId="{2866CA07-7697-405D-B5E6-8086D92C505F}">
      <dgm:prSet/>
      <dgm:spPr/>
      <dgm:t>
        <a:bodyPr/>
        <a:lstStyle/>
        <a:p>
          <a:endParaRPr lang="tr-TR"/>
        </a:p>
      </dgm:t>
    </dgm:pt>
    <dgm:pt modelId="{32CE5138-061B-4FE0-B20A-6A874922379E}" type="sibTrans" cxnId="{2866CA07-7697-405D-B5E6-8086D92C505F}">
      <dgm:prSet/>
      <dgm:spPr/>
      <dgm:t>
        <a:bodyPr/>
        <a:lstStyle/>
        <a:p>
          <a:endParaRPr lang="tr-TR"/>
        </a:p>
      </dgm:t>
    </dgm:pt>
    <dgm:pt modelId="{F9F9D9CD-2ED4-4B0E-A90C-EE48F5F9A657}">
      <dgm:prSet/>
      <dgm:spPr/>
      <dgm:t>
        <a:bodyPr/>
        <a:lstStyle/>
        <a:p>
          <a:r>
            <a:rPr lang="tr-TR" dirty="0" smtClean="0"/>
            <a:t>ortalaması ile elde edilen ve virgülden sonra dört basamak yürütülen puanını temsil eder.</a:t>
          </a:r>
          <a:endParaRPr lang="tr-TR" dirty="0"/>
        </a:p>
      </dgm:t>
    </dgm:pt>
    <dgm:pt modelId="{326D4511-9037-4C1A-81D1-BBFE6AE4836B}" type="parTrans" cxnId="{A97E1E0D-B2DE-41AF-B03F-ECAA4CBCDF60}">
      <dgm:prSet/>
      <dgm:spPr/>
      <dgm:t>
        <a:bodyPr/>
        <a:lstStyle/>
        <a:p>
          <a:endParaRPr lang="tr-TR"/>
        </a:p>
      </dgm:t>
    </dgm:pt>
    <dgm:pt modelId="{5736FC14-D85A-4A12-BFAB-16B01FC8CD12}" type="sibTrans" cxnId="{A97E1E0D-B2DE-41AF-B03F-ECAA4CBCDF60}">
      <dgm:prSet/>
      <dgm:spPr/>
      <dgm:t>
        <a:bodyPr/>
        <a:lstStyle/>
        <a:p>
          <a:endParaRPr lang="tr-TR"/>
        </a:p>
      </dgm:t>
    </dgm:pt>
    <dgm:pt modelId="{D24DA427-CF98-4866-9BA9-C89FC43C16E1}" type="pres">
      <dgm:prSet presAssocID="{B7345C9D-80D6-442D-8D0D-C70A17DE83E7}" presName="composite" presStyleCnt="0">
        <dgm:presLayoutVars>
          <dgm:chMax val="1"/>
          <dgm:dir/>
          <dgm:resizeHandles val="exact"/>
        </dgm:presLayoutVars>
      </dgm:prSet>
      <dgm:spPr/>
      <dgm:t>
        <a:bodyPr/>
        <a:lstStyle/>
        <a:p>
          <a:endParaRPr lang="tr-TR"/>
        </a:p>
      </dgm:t>
    </dgm:pt>
    <dgm:pt modelId="{4964FD6B-C330-4A50-899A-7989861DB518}" type="pres">
      <dgm:prSet presAssocID="{2958E04D-486A-4495-8862-09D01ACA741C}" presName="roof" presStyleLbl="dkBgShp" presStyleIdx="0" presStyleCnt="2"/>
      <dgm:spPr/>
      <dgm:t>
        <a:bodyPr/>
        <a:lstStyle/>
        <a:p>
          <a:endParaRPr lang="tr-TR"/>
        </a:p>
      </dgm:t>
    </dgm:pt>
    <dgm:pt modelId="{5998E32C-425D-4E0F-9A53-6010A8F91DC5}" type="pres">
      <dgm:prSet presAssocID="{2958E04D-486A-4495-8862-09D01ACA741C}" presName="pillars" presStyleCnt="0"/>
      <dgm:spPr/>
    </dgm:pt>
    <dgm:pt modelId="{49114E16-2518-414F-A19B-F37222B5885C}" type="pres">
      <dgm:prSet presAssocID="{2958E04D-486A-4495-8862-09D01ACA741C}" presName="pillar1" presStyleLbl="node1" presStyleIdx="0" presStyleCnt="3">
        <dgm:presLayoutVars>
          <dgm:bulletEnabled val="1"/>
        </dgm:presLayoutVars>
      </dgm:prSet>
      <dgm:spPr/>
      <dgm:t>
        <a:bodyPr/>
        <a:lstStyle/>
        <a:p>
          <a:endParaRPr lang="tr-TR"/>
        </a:p>
      </dgm:t>
    </dgm:pt>
    <dgm:pt modelId="{DC5DB7E9-7678-40AE-8797-EE56C3FE73E1}" type="pres">
      <dgm:prSet presAssocID="{616B89B2-F411-44D0-BBE9-F8E27993AB06}" presName="pillarX" presStyleLbl="node1" presStyleIdx="1" presStyleCnt="3">
        <dgm:presLayoutVars>
          <dgm:bulletEnabled val="1"/>
        </dgm:presLayoutVars>
      </dgm:prSet>
      <dgm:spPr/>
      <dgm:t>
        <a:bodyPr/>
        <a:lstStyle/>
        <a:p>
          <a:endParaRPr lang="tr-TR"/>
        </a:p>
      </dgm:t>
    </dgm:pt>
    <dgm:pt modelId="{91BE73C0-6700-4999-BE59-A169F3996927}" type="pres">
      <dgm:prSet presAssocID="{CB197FC7-58EE-4EA2-BC3E-2B7AFAD68E56}" presName="pillarX" presStyleLbl="node1" presStyleIdx="2" presStyleCnt="3">
        <dgm:presLayoutVars>
          <dgm:bulletEnabled val="1"/>
        </dgm:presLayoutVars>
      </dgm:prSet>
      <dgm:spPr/>
      <dgm:t>
        <a:bodyPr/>
        <a:lstStyle/>
        <a:p>
          <a:endParaRPr lang="tr-TR"/>
        </a:p>
      </dgm:t>
    </dgm:pt>
    <dgm:pt modelId="{B87BDAEB-0399-4742-86F8-1C13CBC9685A}" type="pres">
      <dgm:prSet presAssocID="{2958E04D-486A-4495-8862-09D01ACA741C}" presName="base" presStyleLbl="dkBgShp" presStyleIdx="1" presStyleCnt="2"/>
      <dgm:spPr/>
    </dgm:pt>
  </dgm:ptLst>
  <dgm:cxnLst>
    <dgm:cxn modelId="{D68C4B6A-1F33-4EF3-BB49-C1590851B056}" type="presOf" srcId="{DF90A05B-1DD9-4EF5-BB72-2244580C8BDA}" destId="{DC5DB7E9-7678-40AE-8797-EE56C3FE73E1}" srcOrd="0" destOrd="1" presId="urn:microsoft.com/office/officeart/2005/8/layout/hList3"/>
    <dgm:cxn modelId="{A97E1E0D-B2DE-41AF-B03F-ECAA4CBCDF60}" srcId="{CB197FC7-58EE-4EA2-BC3E-2B7AFAD68E56}" destId="{F9F9D9CD-2ED4-4B0E-A90C-EE48F5F9A657}" srcOrd="1" destOrd="0" parTransId="{326D4511-9037-4C1A-81D1-BBFE6AE4836B}" sibTransId="{5736FC14-D85A-4A12-BFAB-16B01FC8CD12}"/>
    <dgm:cxn modelId="{F1409C93-1AB5-4367-BF22-73561C622E6E}" srcId="{2958E04D-486A-4495-8862-09D01ACA741C}" destId="{CB197FC7-58EE-4EA2-BC3E-2B7AFAD68E56}" srcOrd="2" destOrd="0" parTransId="{5D1FD00C-C647-4625-87AA-50E789E4202F}" sibTransId="{DD13310F-F1EC-4469-A4E4-0EBF4640A052}"/>
    <dgm:cxn modelId="{64866C42-3E6D-43F0-A871-C433344EFCB8}" srcId="{2958E04D-486A-4495-8862-09D01ACA741C}" destId="{E1149C7D-D431-4EF7-9ABB-6C2133A218B0}" srcOrd="0" destOrd="0" parTransId="{B9218706-6786-4608-9817-C8341535EBD6}" sibTransId="{ACC48C2E-4D10-4C31-9904-3C9DA49CE261}"/>
    <dgm:cxn modelId="{0EFEA504-B0A3-43C4-8F45-E13269B2D4D8}" type="presOf" srcId="{CB197FC7-58EE-4EA2-BC3E-2B7AFAD68E56}" destId="{91BE73C0-6700-4999-BE59-A169F3996927}" srcOrd="0" destOrd="0" presId="urn:microsoft.com/office/officeart/2005/8/layout/hList3"/>
    <dgm:cxn modelId="{064C63DB-DDF2-435E-8DB4-EC0183AC3E8F}" type="presOf" srcId="{2958E04D-486A-4495-8862-09D01ACA741C}" destId="{4964FD6B-C330-4A50-899A-7989861DB518}" srcOrd="0" destOrd="0" presId="urn:microsoft.com/office/officeart/2005/8/layout/hList3"/>
    <dgm:cxn modelId="{7467714A-8775-40D8-9234-7D61F921E0B4}" type="presOf" srcId="{9C945883-5DCC-42D6-BAB0-CA1E674BC2CC}" destId="{91BE73C0-6700-4999-BE59-A169F3996927}" srcOrd="0" destOrd="1" presId="urn:microsoft.com/office/officeart/2005/8/layout/hList3"/>
    <dgm:cxn modelId="{0E187C9D-FA39-4DAD-9CB7-5A8095AB02F1}" srcId="{B7345C9D-80D6-442D-8D0D-C70A17DE83E7}" destId="{2958E04D-486A-4495-8862-09D01ACA741C}" srcOrd="0" destOrd="0" parTransId="{5EF12441-05AC-4A3A-882A-8546418DAF94}" sibTransId="{42E3BCDC-69B4-4307-B3B5-40033B642E5C}"/>
    <dgm:cxn modelId="{1C47B417-7570-4969-8A2E-6025D2A72833}" type="presOf" srcId="{F9F9D9CD-2ED4-4B0E-A90C-EE48F5F9A657}" destId="{91BE73C0-6700-4999-BE59-A169F3996927}" srcOrd="0" destOrd="2" presId="urn:microsoft.com/office/officeart/2005/8/layout/hList3"/>
    <dgm:cxn modelId="{8B8A0BDB-E00B-4B58-A67B-55A15DDF8E87}" srcId="{E1149C7D-D431-4EF7-9ABB-6C2133A218B0}" destId="{01FE93A0-9F93-44CB-9495-BD8F40B54049}" srcOrd="0" destOrd="0" parTransId="{5A34DF5B-CE49-41AC-BC2C-936EB940E071}" sibTransId="{56045E79-BDC3-4A3C-92A0-B6003A1AF204}"/>
    <dgm:cxn modelId="{4BD6F2D4-9258-4B30-A119-9F2F8CCD3F4E}" type="presOf" srcId="{01FE93A0-9F93-44CB-9495-BD8F40B54049}" destId="{49114E16-2518-414F-A19B-F37222B5885C}" srcOrd="0" destOrd="1" presId="urn:microsoft.com/office/officeart/2005/8/layout/hList3"/>
    <dgm:cxn modelId="{2DF97B1B-F4F2-484B-AA56-AF99531D512D}" type="presOf" srcId="{B7345C9D-80D6-442D-8D0D-C70A17DE83E7}" destId="{D24DA427-CF98-4866-9BA9-C89FC43C16E1}" srcOrd="0" destOrd="0" presId="urn:microsoft.com/office/officeart/2005/8/layout/hList3"/>
    <dgm:cxn modelId="{23AD2E64-8017-40C3-A77C-65DD5ED2FEDA}" type="presOf" srcId="{E1149C7D-D431-4EF7-9ABB-6C2133A218B0}" destId="{49114E16-2518-414F-A19B-F37222B5885C}" srcOrd="0" destOrd="0" presId="urn:microsoft.com/office/officeart/2005/8/layout/hList3"/>
    <dgm:cxn modelId="{2866CA07-7697-405D-B5E6-8086D92C505F}" srcId="{CB197FC7-58EE-4EA2-BC3E-2B7AFAD68E56}" destId="{9C945883-5DCC-42D6-BAB0-CA1E674BC2CC}" srcOrd="0" destOrd="0" parTransId="{1EEB39D2-DFD2-4004-9F54-4247E840D417}" sibTransId="{32CE5138-061B-4FE0-B20A-6A874922379E}"/>
    <dgm:cxn modelId="{3B827C6C-E9F5-4F6D-91A3-45306BDDFC57}" srcId="{2958E04D-486A-4495-8862-09D01ACA741C}" destId="{616B89B2-F411-44D0-BBE9-F8E27993AB06}" srcOrd="1" destOrd="0" parTransId="{0D8E32C2-6925-483B-93B7-F239C2BE3034}" sibTransId="{8C5D4E09-C621-4C86-B146-E2393ED0FB12}"/>
    <dgm:cxn modelId="{9C39AA40-5BDF-4EC2-9BE9-2CDD897A9370}" srcId="{616B89B2-F411-44D0-BBE9-F8E27993AB06}" destId="{DF90A05B-1DD9-4EF5-BB72-2244580C8BDA}" srcOrd="0" destOrd="0" parTransId="{A5177867-5BEE-4B65-8320-C97AA89C0431}" sibTransId="{0C5F7353-4E87-4860-AAF7-278EF9834DBB}"/>
    <dgm:cxn modelId="{EA7FEE9D-B318-4768-98F1-EDA156879F59}" type="presOf" srcId="{616B89B2-F411-44D0-BBE9-F8E27993AB06}" destId="{DC5DB7E9-7678-40AE-8797-EE56C3FE73E1}" srcOrd="0" destOrd="0" presId="urn:microsoft.com/office/officeart/2005/8/layout/hList3"/>
    <dgm:cxn modelId="{CE7C6CD2-3063-44E1-9EDD-9F582F2EA479}" type="presParOf" srcId="{D24DA427-CF98-4866-9BA9-C89FC43C16E1}" destId="{4964FD6B-C330-4A50-899A-7989861DB518}" srcOrd="0" destOrd="0" presId="urn:microsoft.com/office/officeart/2005/8/layout/hList3"/>
    <dgm:cxn modelId="{280269C5-0543-4BBE-B0C0-80A19D1280D6}" type="presParOf" srcId="{D24DA427-CF98-4866-9BA9-C89FC43C16E1}" destId="{5998E32C-425D-4E0F-9A53-6010A8F91DC5}" srcOrd="1" destOrd="0" presId="urn:microsoft.com/office/officeart/2005/8/layout/hList3"/>
    <dgm:cxn modelId="{82DAFD0B-635D-4876-8773-980B620F4F05}" type="presParOf" srcId="{5998E32C-425D-4E0F-9A53-6010A8F91DC5}" destId="{49114E16-2518-414F-A19B-F37222B5885C}" srcOrd="0" destOrd="0" presId="urn:microsoft.com/office/officeart/2005/8/layout/hList3"/>
    <dgm:cxn modelId="{66EC3ADE-DD56-49B1-A05B-E60550270390}" type="presParOf" srcId="{5998E32C-425D-4E0F-9A53-6010A8F91DC5}" destId="{DC5DB7E9-7678-40AE-8797-EE56C3FE73E1}" srcOrd="1" destOrd="0" presId="urn:microsoft.com/office/officeart/2005/8/layout/hList3"/>
    <dgm:cxn modelId="{AE7ADEAB-4E69-4182-BA6D-091F1B5F227E}" type="presParOf" srcId="{5998E32C-425D-4E0F-9A53-6010A8F91DC5}" destId="{91BE73C0-6700-4999-BE59-A169F3996927}" srcOrd="2" destOrd="0" presId="urn:microsoft.com/office/officeart/2005/8/layout/hList3"/>
    <dgm:cxn modelId="{478E839C-0BC9-471F-9E48-007DC90364E1}" type="presParOf" srcId="{D24DA427-CF98-4866-9BA9-C89FC43C16E1}" destId="{B87BDAEB-0399-4742-86F8-1C13CBC9685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45C9D-80D6-442D-8D0D-C70A17DE83E7}"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tr-TR"/>
        </a:p>
      </dgm:t>
    </dgm:pt>
    <dgm:pt modelId="{2958E04D-486A-4495-8862-09D01ACA741C}">
      <dgm:prSet phldrT="[Metin]"/>
      <dgm:spPr/>
      <dgm:t>
        <a:bodyPr/>
        <a:lstStyle/>
        <a:p>
          <a:r>
            <a:rPr lang="tr-TR" dirty="0" smtClean="0"/>
            <a:t>TANIMLAR VE KISALTMALAR </a:t>
          </a:r>
          <a:endParaRPr lang="tr-TR" dirty="0"/>
        </a:p>
      </dgm:t>
    </dgm:pt>
    <dgm:pt modelId="{5EF12441-05AC-4A3A-882A-8546418DAF94}" type="parTrans" cxnId="{0E187C9D-FA39-4DAD-9CB7-5A8095AB02F1}">
      <dgm:prSet/>
      <dgm:spPr/>
      <dgm:t>
        <a:bodyPr/>
        <a:lstStyle/>
        <a:p>
          <a:endParaRPr lang="tr-TR"/>
        </a:p>
      </dgm:t>
    </dgm:pt>
    <dgm:pt modelId="{42E3BCDC-69B4-4307-B3B5-40033B642E5C}" type="sibTrans" cxnId="{0E187C9D-FA39-4DAD-9CB7-5A8095AB02F1}">
      <dgm:prSet/>
      <dgm:spPr/>
      <dgm:t>
        <a:bodyPr/>
        <a:lstStyle/>
        <a:p>
          <a:endParaRPr lang="tr-TR"/>
        </a:p>
      </dgm:t>
    </dgm:pt>
    <dgm:pt modelId="{E1149C7D-D431-4EF7-9ABB-6C2133A218B0}">
      <dgm:prSet phldrT="[Metin]"/>
      <dgm:spPr/>
      <dgm:t>
        <a:bodyPr/>
        <a:lstStyle/>
        <a:p>
          <a:pPr algn="ctr"/>
          <a:r>
            <a:rPr lang="tr-TR" b="1" dirty="0" smtClean="0"/>
            <a:t>Ortaöğretim Kayıt Alanı</a:t>
          </a:r>
          <a:endParaRPr lang="tr-TR" b="1" dirty="0"/>
        </a:p>
      </dgm:t>
    </dgm:pt>
    <dgm:pt modelId="{B9218706-6786-4608-9817-C8341535EBD6}" type="parTrans" cxnId="{64866C42-3E6D-43F0-A871-C433344EFCB8}">
      <dgm:prSet/>
      <dgm:spPr/>
      <dgm:t>
        <a:bodyPr/>
        <a:lstStyle/>
        <a:p>
          <a:endParaRPr lang="tr-TR"/>
        </a:p>
      </dgm:t>
    </dgm:pt>
    <dgm:pt modelId="{ACC48C2E-4D10-4C31-9904-3C9DA49CE261}" type="sibTrans" cxnId="{64866C42-3E6D-43F0-A871-C433344EFCB8}">
      <dgm:prSet/>
      <dgm:spPr/>
      <dgm:t>
        <a:bodyPr/>
        <a:lstStyle/>
        <a:p>
          <a:endParaRPr lang="tr-TR"/>
        </a:p>
      </dgm:t>
    </dgm:pt>
    <dgm:pt modelId="{616B89B2-F411-44D0-BBE9-F8E27993AB06}">
      <dgm:prSet phldrT="[Metin]"/>
      <dgm:spPr/>
      <dgm:t>
        <a:bodyPr/>
        <a:lstStyle/>
        <a:p>
          <a:r>
            <a:rPr lang="tr-TR" b="1" dirty="0" smtClean="0"/>
            <a:t>Yerel Yerleştirme </a:t>
          </a:r>
          <a:endParaRPr lang="tr-TR" b="1" dirty="0"/>
        </a:p>
      </dgm:t>
    </dgm:pt>
    <dgm:pt modelId="{0D8E32C2-6925-483B-93B7-F239C2BE3034}" type="parTrans" cxnId="{3B827C6C-E9F5-4F6D-91A3-45306BDDFC57}">
      <dgm:prSet/>
      <dgm:spPr/>
      <dgm:t>
        <a:bodyPr/>
        <a:lstStyle/>
        <a:p>
          <a:endParaRPr lang="tr-TR"/>
        </a:p>
      </dgm:t>
    </dgm:pt>
    <dgm:pt modelId="{8C5D4E09-C621-4C86-B146-E2393ED0FB12}" type="sibTrans" cxnId="{3B827C6C-E9F5-4F6D-91A3-45306BDDFC57}">
      <dgm:prSet/>
      <dgm:spPr/>
      <dgm:t>
        <a:bodyPr/>
        <a:lstStyle/>
        <a:p>
          <a:endParaRPr lang="tr-TR"/>
        </a:p>
      </dgm:t>
    </dgm:pt>
    <dgm:pt modelId="{07D41D76-2D7F-4A36-BAE3-8F30E38AF967}">
      <dgm:prSet/>
      <dgm:spPr/>
      <dgm:t>
        <a:bodyPr/>
        <a:lstStyle/>
        <a:p>
          <a:r>
            <a:rPr lang="tr-TR" dirty="0" smtClean="0"/>
            <a:t>Derslerin ağırlıklı puanları toplamının haftalık toplam ders saati sayısına bölümü ile elde edilen ve virgülden sonra dört basamak yürütülen puanı temsil eder.</a:t>
          </a:r>
        </a:p>
      </dgm:t>
    </dgm:pt>
    <dgm:pt modelId="{FB3987D5-7BDC-47D3-A957-EE70A2555D6E}" type="parTrans" cxnId="{6D55C9E4-0B5A-421A-A037-2219859CFC05}">
      <dgm:prSet/>
      <dgm:spPr/>
      <dgm:t>
        <a:bodyPr/>
        <a:lstStyle/>
        <a:p>
          <a:endParaRPr lang="tr-TR"/>
        </a:p>
      </dgm:t>
    </dgm:pt>
    <dgm:pt modelId="{F8C1F04B-9E50-4AC6-9FB2-E1CDD31294CE}" type="sibTrans" cxnId="{6D55C9E4-0B5A-421A-A037-2219859CFC05}">
      <dgm:prSet/>
      <dgm:spPr/>
      <dgm:t>
        <a:bodyPr/>
        <a:lstStyle/>
        <a:p>
          <a:endParaRPr lang="tr-TR"/>
        </a:p>
      </dgm:t>
    </dgm:pt>
    <dgm:pt modelId="{C2DBEB7B-0043-41CE-9BEB-EE5F74B62F6B}">
      <dgm:prSet phldrT="[Metin]"/>
      <dgm:spPr/>
      <dgm:t>
        <a:bodyPr/>
        <a:lstStyle/>
        <a:p>
          <a:r>
            <a:rPr lang="tr-TR" dirty="0" smtClean="0"/>
            <a:t>Ortaöğretim kayıt alanları dikkate alınarak, öğrencilerin ikamet adresleri, okul başarı puanları ve devam- devamsızlık kriterleri ile okullara yapılan yerleştirmeyi </a:t>
          </a:r>
          <a:r>
            <a:rPr lang="tr-TR" b="1" dirty="0" smtClean="0"/>
            <a:t>temsil eder.</a:t>
          </a:r>
          <a:r>
            <a:rPr lang="tr-TR" dirty="0" smtClean="0"/>
            <a:t> </a:t>
          </a:r>
          <a:endParaRPr lang="tr-TR" b="1" dirty="0"/>
        </a:p>
      </dgm:t>
    </dgm:pt>
    <dgm:pt modelId="{266E2736-C4E5-4471-989A-E0AF328CB1AF}" type="parTrans" cxnId="{5629968D-57E3-4AC5-A803-5955CEFE22F2}">
      <dgm:prSet/>
      <dgm:spPr/>
    </dgm:pt>
    <dgm:pt modelId="{1965C08E-BE7B-4195-BBB7-09A33B987CC5}" type="sibTrans" cxnId="{5629968D-57E3-4AC5-A803-5955CEFE22F2}">
      <dgm:prSet/>
      <dgm:spPr/>
    </dgm:pt>
    <dgm:pt modelId="{CB626E7A-E4FB-41C4-8A2E-558689FFB1C1}">
      <dgm:prSet phldrT="[Metin]"/>
      <dgm:spPr/>
      <dgm:t>
        <a:bodyPr/>
        <a:lstStyle/>
        <a:p>
          <a:pPr algn="l"/>
          <a:r>
            <a:rPr lang="tr-TR" b="1" dirty="0" smtClean="0"/>
            <a:t>Eğitimde süreklilik ve coğrafi bütünlük esasına dayalı olarak öğrenci sayısı, okul </a:t>
          </a:r>
          <a:r>
            <a:rPr lang="tr-TR" b="1" dirty="0" err="1" smtClean="0"/>
            <a:t>türü,kontenjan</a:t>
          </a:r>
          <a:r>
            <a:rPr lang="tr-TR" b="1" dirty="0" smtClean="0"/>
            <a:t> ve donanımları göz önünde bulundurularak il/ilçe millî eğitim müdürlüğünce ortaokul ve liselerin birbirleri ile eşleştirildiği ve tercihe bağlı olarak kayıt yapılabilecek farklı ortaöğretim kurumlarından oluşturulan alanı temsil eder.</a:t>
          </a:r>
          <a:endParaRPr lang="tr-TR" b="1" dirty="0"/>
        </a:p>
      </dgm:t>
    </dgm:pt>
    <dgm:pt modelId="{147B14DA-B634-4E7E-A2D5-CA9C8FFB05F1}" type="parTrans" cxnId="{4710F25C-B91E-4E45-A496-F4D8170F6003}">
      <dgm:prSet/>
      <dgm:spPr/>
    </dgm:pt>
    <dgm:pt modelId="{37A8C3C8-9175-4DFB-A1A1-6BC836E66608}" type="sibTrans" cxnId="{4710F25C-B91E-4E45-A496-F4D8170F6003}">
      <dgm:prSet/>
      <dgm:spPr/>
    </dgm:pt>
    <dgm:pt modelId="{CB197FC7-58EE-4EA2-BC3E-2B7AFAD68E56}">
      <dgm:prSet phldrT="[Metin]"/>
      <dgm:spPr/>
      <dgm:t>
        <a:bodyPr/>
        <a:lstStyle/>
        <a:p>
          <a:r>
            <a:rPr lang="tr-TR" b="1" dirty="0" smtClean="0"/>
            <a:t>YIL SONU BAŞARI PUANI (YBP)</a:t>
          </a:r>
          <a:endParaRPr lang="tr-TR" b="1" dirty="0"/>
        </a:p>
      </dgm:t>
    </dgm:pt>
    <dgm:pt modelId="{DD13310F-F1EC-4469-A4E4-0EBF4640A052}" type="sibTrans" cxnId="{F1409C93-1AB5-4367-BF22-73561C622E6E}">
      <dgm:prSet/>
      <dgm:spPr/>
      <dgm:t>
        <a:bodyPr/>
        <a:lstStyle/>
        <a:p>
          <a:endParaRPr lang="tr-TR"/>
        </a:p>
      </dgm:t>
    </dgm:pt>
    <dgm:pt modelId="{5D1FD00C-C647-4625-87AA-50E789E4202F}" type="parTrans" cxnId="{F1409C93-1AB5-4367-BF22-73561C622E6E}">
      <dgm:prSet/>
      <dgm:spPr/>
      <dgm:t>
        <a:bodyPr/>
        <a:lstStyle/>
        <a:p>
          <a:endParaRPr lang="tr-TR"/>
        </a:p>
      </dgm:t>
    </dgm:pt>
    <dgm:pt modelId="{A9675F59-5EF0-416E-9A80-34A542018711}">
      <dgm:prSet/>
      <dgm:spPr/>
      <dgm:t>
        <a:bodyPr/>
        <a:lstStyle/>
        <a:p>
          <a:endParaRPr lang="tr-TR"/>
        </a:p>
      </dgm:t>
    </dgm:pt>
    <dgm:pt modelId="{9C31FCBF-D47F-4819-8BC2-71CEFE438594}" type="parTrans" cxnId="{EBEB7251-2B4B-4A27-B07A-07F37A1F5B90}">
      <dgm:prSet/>
      <dgm:spPr/>
    </dgm:pt>
    <dgm:pt modelId="{E90C6604-526C-4CC3-AFEB-CD05993B5F11}" type="sibTrans" cxnId="{EBEB7251-2B4B-4A27-B07A-07F37A1F5B90}">
      <dgm:prSet/>
      <dgm:spPr/>
    </dgm:pt>
    <dgm:pt modelId="{D24DA427-CF98-4866-9BA9-C89FC43C16E1}" type="pres">
      <dgm:prSet presAssocID="{B7345C9D-80D6-442D-8D0D-C70A17DE83E7}" presName="composite" presStyleCnt="0">
        <dgm:presLayoutVars>
          <dgm:chMax val="1"/>
          <dgm:dir/>
          <dgm:resizeHandles val="exact"/>
        </dgm:presLayoutVars>
      </dgm:prSet>
      <dgm:spPr/>
      <dgm:t>
        <a:bodyPr/>
        <a:lstStyle/>
        <a:p>
          <a:endParaRPr lang="tr-TR"/>
        </a:p>
      </dgm:t>
    </dgm:pt>
    <dgm:pt modelId="{4964FD6B-C330-4A50-899A-7989861DB518}" type="pres">
      <dgm:prSet presAssocID="{2958E04D-486A-4495-8862-09D01ACA741C}" presName="roof" presStyleLbl="dkBgShp" presStyleIdx="0" presStyleCnt="2"/>
      <dgm:spPr/>
      <dgm:t>
        <a:bodyPr/>
        <a:lstStyle/>
        <a:p>
          <a:endParaRPr lang="tr-TR"/>
        </a:p>
      </dgm:t>
    </dgm:pt>
    <dgm:pt modelId="{5998E32C-425D-4E0F-9A53-6010A8F91DC5}" type="pres">
      <dgm:prSet presAssocID="{2958E04D-486A-4495-8862-09D01ACA741C}" presName="pillars" presStyleCnt="0"/>
      <dgm:spPr/>
    </dgm:pt>
    <dgm:pt modelId="{49114E16-2518-414F-A19B-F37222B5885C}" type="pres">
      <dgm:prSet presAssocID="{2958E04D-486A-4495-8862-09D01ACA741C}" presName="pillar1" presStyleLbl="node1" presStyleIdx="0" presStyleCnt="3">
        <dgm:presLayoutVars>
          <dgm:bulletEnabled val="1"/>
        </dgm:presLayoutVars>
      </dgm:prSet>
      <dgm:spPr/>
      <dgm:t>
        <a:bodyPr/>
        <a:lstStyle/>
        <a:p>
          <a:endParaRPr lang="tr-TR"/>
        </a:p>
      </dgm:t>
    </dgm:pt>
    <dgm:pt modelId="{DC5DB7E9-7678-40AE-8797-EE56C3FE73E1}" type="pres">
      <dgm:prSet presAssocID="{616B89B2-F411-44D0-BBE9-F8E27993AB06}" presName="pillarX" presStyleLbl="node1" presStyleIdx="1" presStyleCnt="3">
        <dgm:presLayoutVars>
          <dgm:bulletEnabled val="1"/>
        </dgm:presLayoutVars>
      </dgm:prSet>
      <dgm:spPr/>
      <dgm:t>
        <a:bodyPr/>
        <a:lstStyle/>
        <a:p>
          <a:endParaRPr lang="tr-TR"/>
        </a:p>
      </dgm:t>
    </dgm:pt>
    <dgm:pt modelId="{91BE73C0-6700-4999-BE59-A169F3996927}" type="pres">
      <dgm:prSet presAssocID="{CB197FC7-58EE-4EA2-BC3E-2B7AFAD68E56}" presName="pillarX" presStyleLbl="node1" presStyleIdx="2" presStyleCnt="3">
        <dgm:presLayoutVars>
          <dgm:bulletEnabled val="1"/>
        </dgm:presLayoutVars>
      </dgm:prSet>
      <dgm:spPr/>
      <dgm:t>
        <a:bodyPr/>
        <a:lstStyle/>
        <a:p>
          <a:endParaRPr lang="tr-TR"/>
        </a:p>
      </dgm:t>
    </dgm:pt>
    <dgm:pt modelId="{B87BDAEB-0399-4742-86F8-1C13CBC9685A}" type="pres">
      <dgm:prSet presAssocID="{2958E04D-486A-4495-8862-09D01ACA741C}" presName="base" presStyleLbl="dkBgShp" presStyleIdx="1" presStyleCnt="2"/>
      <dgm:spPr/>
    </dgm:pt>
  </dgm:ptLst>
  <dgm:cxnLst>
    <dgm:cxn modelId="{A908D6CA-A2BD-4FCB-B39D-DF3446407C51}" type="presOf" srcId="{B7345C9D-80D6-442D-8D0D-C70A17DE83E7}" destId="{D24DA427-CF98-4866-9BA9-C89FC43C16E1}" srcOrd="0" destOrd="0" presId="urn:microsoft.com/office/officeart/2005/8/layout/hList3"/>
    <dgm:cxn modelId="{F14ACABF-1A39-4038-9BE4-53BD0813B734}" type="presOf" srcId="{07D41D76-2D7F-4A36-BAE3-8F30E38AF967}" destId="{91BE73C0-6700-4999-BE59-A169F3996927}" srcOrd="0" destOrd="1" presId="urn:microsoft.com/office/officeart/2005/8/layout/hList3"/>
    <dgm:cxn modelId="{5629968D-57E3-4AC5-A803-5955CEFE22F2}" srcId="{616B89B2-F411-44D0-BBE9-F8E27993AB06}" destId="{C2DBEB7B-0043-41CE-9BEB-EE5F74B62F6B}" srcOrd="0" destOrd="0" parTransId="{266E2736-C4E5-4471-989A-E0AF328CB1AF}" sibTransId="{1965C08E-BE7B-4195-BBB7-09A33B987CC5}"/>
    <dgm:cxn modelId="{E8FE0174-BAB7-4A75-8A46-76CD27C80202}" type="presOf" srcId="{CB626E7A-E4FB-41C4-8A2E-558689FFB1C1}" destId="{49114E16-2518-414F-A19B-F37222B5885C}" srcOrd="0" destOrd="1" presId="urn:microsoft.com/office/officeart/2005/8/layout/hList3"/>
    <dgm:cxn modelId="{4710F25C-B91E-4E45-A496-F4D8170F6003}" srcId="{E1149C7D-D431-4EF7-9ABB-6C2133A218B0}" destId="{CB626E7A-E4FB-41C4-8A2E-558689FFB1C1}" srcOrd="0" destOrd="0" parTransId="{147B14DA-B634-4E7E-A2D5-CA9C8FFB05F1}" sibTransId="{37A8C3C8-9175-4DFB-A1A1-6BC836E66608}"/>
    <dgm:cxn modelId="{F6885539-AADF-4DFD-BB27-BC1FDCCAEE80}" type="presOf" srcId="{CB197FC7-58EE-4EA2-BC3E-2B7AFAD68E56}" destId="{91BE73C0-6700-4999-BE59-A169F3996927}" srcOrd="0" destOrd="0" presId="urn:microsoft.com/office/officeart/2005/8/layout/hList3"/>
    <dgm:cxn modelId="{F1409C93-1AB5-4367-BF22-73561C622E6E}" srcId="{2958E04D-486A-4495-8862-09D01ACA741C}" destId="{CB197FC7-58EE-4EA2-BC3E-2B7AFAD68E56}" srcOrd="2" destOrd="0" parTransId="{5D1FD00C-C647-4625-87AA-50E789E4202F}" sibTransId="{DD13310F-F1EC-4469-A4E4-0EBF4640A052}"/>
    <dgm:cxn modelId="{64866C42-3E6D-43F0-A871-C433344EFCB8}" srcId="{2958E04D-486A-4495-8862-09D01ACA741C}" destId="{E1149C7D-D431-4EF7-9ABB-6C2133A218B0}" srcOrd="0" destOrd="0" parTransId="{B9218706-6786-4608-9817-C8341535EBD6}" sibTransId="{ACC48C2E-4D10-4C31-9904-3C9DA49CE261}"/>
    <dgm:cxn modelId="{0E187C9D-FA39-4DAD-9CB7-5A8095AB02F1}" srcId="{B7345C9D-80D6-442D-8D0D-C70A17DE83E7}" destId="{2958E04D-486A-4495-8862-09D01ACA741C}" srcOrd="0" destOrd="0" parTransId="{5EF12441-05AC-4A3A-882A-8546418DAF94}" sibTransId="{42E3BCDC-69B4-4307-B3B5-40033B642E5C}"/>
    <dgm:cxn modelId="{6D55C9E4-0B5A-421A-A037-2219859CFC05}" srcId="{CB197FC7-58EE-4EA2-BC3E-2B7AFAD68E56}" destId="{07D41D76-2D7F-4A36-BAE3-8F30E38AF967}" srcOrd="0" destOrd="0" parTransId="{FB3987D5-7BDC-47D3-A957-EE70A2555D6E}" sibTransId="{F8C1F04B-9E50-4AC6-9FB2-E1CDD31294CE}"/>
    <dgm:cxn modelId="{689A6E77-19AA-4662-BE5D-81FE2159A6F7}" type="presOf" srcId="{E1149C7D-D431-4EF7-9ABB-6C2133A218B0}" destId="{49114E16-2518-414F-A19B-F37222B5885C}" srcOrd="0" destOrd="0" presId="urn:microsoft.com/office/officeart/2005/8/layout/hList3"/>
    <dgm:cxn modelId="{57E6B3F8-8860-4D65-B9C9-D3A7A199E7A6}" type="presOf" srcId="{2958E04D-486A-4495-8862-09D01ACA741C}" destId="{4964FD6B-C330-4A50-899A-7989861DB518}" srcOrd="0" destOrd="0" presId="urn:microsoft.com/office/officeart/2005/8/layout/hList3"/>
    <dgm:cxn modelId="{EBEB7251-2B4B-4A27-B07A-07F37A1F5B90}" srcId="{B7345C9D-80D6-442D-8D0D-C70A17DE83E7}" destId="{A9675F59-5EF0-416E-9A80-34A542018711}" srcOrd="1" destOrd="0" parTransId="{9C31FCBF-D47F-4819-8BC2-71CEFE438594}" sibTransId="{E90C6604-526C-4CC3-AFEB-CD05993B5F11}"/>
    <dgm:cxn modelId="{3B827C6C-E9F5-4F6D-91A3-45306BDDFC57}" srcId="{2958E04D-486A-4495-8862-09D01ACA741C}" destId="{616B89B2-F411-44D0-BBE9-F8E27993AB06}" srcOrd="1" destOrd="0" parTransId="{0D8E32C2-6925-483B-93B7-F239C2BE3034}" sibTransId="{8C5D4E09-C621-4C86-B146-E2393ED0FB12}"/>
    <dgm:cxn modelId="{67990356-CC4D-4D9E-9BFF-4E36015E3BA5}" type="presOf" srcId="{616B89B2-F411-44D0-BBE9-F8E27993AB06}" destId="{DC5DB7E9-7678-40AE-8797-EE56C3FE73E1}" srcOrd="0" destOrd="0" presId="urn:microsoft.com/office/officeart/2005/8/layout/hList3"/>
    <dgm:cxn modelId="{7EBD96F8-ECD5-4C02-B26E-82CE57CF217F}" type="presOf" srcId="{C2DBEB7B-0043-41CE-9BEB-EE5F74B62F6B}" destId="{DC5DB7E9-7678-40AE-8797-EE56C3FE73E1}" srcOrd="0" destOrd="1" presId="urn:microsoft.com/office/officeart/2005/8/layout/hList3"/>
    <dgm:cxn modelId="{77D999EA-3B47-4815-B52D-4F8B57D6BF37}" type="presParOf" srcId="{D24DA427-CF98-4866-9BA9-C89FC43C16E1}" destId="{4964FD6B-C330-4A50-899A-7989861DB518}" srcOrd="0" destOrd="0" presId="urn:microsoft.com/office/officeart/2005/8/layout/hList3"/>
    <dgm:cxn modelId="{90CC857B-83F9-4323-8FCE-29C34890B2CA}" type="presParOf" srcId="{D24DA427-CF98-4866-9BA9-C89FC43C16E1}" destId="{5998E32C-425D-4E0F-9A53-6010A8F91DC5}" srcOrd="1" destOrd="0" presId="urn:microsoft.com/office/officeart/2005/8/layout/hList3"/>
    <dgm:cxn modelId="{FF24EFBE-A10B-4C7B-ADD4-E22556CBBB9E}" type="presParOf" srcId="{5998E32C-425D-4E0F-9A53-6010A8F91DC5}" destId="{49114E16-2518-414F-A19B-F37222B5885C}" srcOrd="0" destOrd="0" presId="urn:microsoft.com/office/officeart/2005/8/layout/hList3"/>
    <dgm:cxn modelId="{FDA473F9-BBB4-44D2-B2D3-540754AF9477}" type="presParOf" srcId="{5998E32C-425D-4E0F-9A53-6010A8F91DC5}" destId="{DC5DB7E9-7678-40AE-8797-EE56C3FE73E1}" srcOrd="1" destOrd="0" presId="urn:microsoft.com/office/officeart/2005/8/layout/hList3"/>
    <dgm:cxn modelId="{DEEC7360-0BEE-4500-8909-A539C4BFF1B1}" type="presParOf" srcId="{5998E32C-425D-4E0F-9A53-6010A8F91DC5}" destId="{91BE73C0-6700-4999-BE59-A169F3996927}" srcOrd="2" destOrd="0" presId="urn:microsoft.com/office/officeart/2005/8/layout/hList3"/>
    <dgm:cxn modelId="{535E23AD-19F3-4D23-9090-4797184BD723}" type="presParOf" srcId="{D24DA427-CF98-4866-9BA9-C89FC43C16E1}" destId="{B87BDAEB-0399-4742-86F8-1C13CBC9685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7DFED-9AF0-4D34-AACC-9D6A5096DD01}"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tr-TR"/>
        </a:p>
      </dgm:t>
    </dgm:pt>
    <dgm:pt modelId="{5D5E12D1-E0D9-4F10-A42B-AFC595979174}">
      <dgm:prSet phldrT="[Metin]"/>
      <dgm:spPr/>
      <dgm:t>
        <a:bodyPr/>
        <a:lstStyle/>
        <a:p>
          <a:r>
            <a:rPr lang="tr-TR" b="1" dirty="0" smtClean="0"/>
            <a:t>MERKEZİ YERLEŞTİRME</a:t>
          </a:r>
          <a:endParaRPr lang="tr-TR" b="1" dirty="0"/>
        </a:p>
      </dgm:t>
    </dgm:pt>
    <dgm:pt modelId="{AFD050B2-BEF7-4651-810B-059C6426886D}" type="parTrans" cxnId="{E459161E-FF7F-409B-887D-750C5B0185D5}">
      <dgm:prSet/>
      <dgm:spPr/>
      <dgm:t>
        <a:bodyPr/>
        <a:lstStyle/>
        <a:p>
          <a:endParaRPr lang="tr-TR" b="1"/>
        </a:p>
      </dgm:t>
    </dgm:pt>
    <dgm:pt modelId="{7E82825A-A2E1-44C9-817F-2587A1D9C5E6}" type="sibTrans" cxnId="{E459161E-FF7F-409B-887D-750C5B0185D5}">
      <dgm:prSet/>
      <dgm:spPr/>
      <dgm:t>
        <a:bodyPr/>
        <a:lstStyle/>
        <a:p>
          <a:endParaRPr lang="tr-TR" b="1"/>
        </a:p>
      </dgm:t>
    </dgm:pt>
    <dgm:pt modelId="{60848BBB-25A1-4C8F-8691-90BBF56922A7}">
      <dgm:prSet phldrT="[Metin]"/>
      <dgm:spPr/>
      <dgm:t>
        <a:bodyPr/>
        <a:lstStyle/>
        <a:p>
          <a:r>
            <a:rPr lang="tr-TR" b="1" dirty="0" smtClean="0"/>
            <a:t>SADECE SINAV PUANI İLE ÖĞRENCİ ALAN OKULLAR SEÇİLEBİLİR</a:t>
          </a:r>
          <a:endParaRPr lang="tr-TR" b="1" dirty="0"/>
        </a:p>
      </dgm:t>
    </dgm:pt>
    <dgm:pt modelId="{B557B5B5-CC24-4407-87FE-ECB3290F21A9}" type="parTrans" cxnId="{8395E91C-E331-418A-872D-128F1A1E00CC}">
      <dgm:prSet/>
      <dgm:spPr/>
      <dgm:t>
        <a:bodyPr/>
        <a:lstStyle/>
        <a:p>
          <a:endParaRPr lang="tr-TR" b="1"/>
        </a:p>
      </dgm:t>
    </dgm:pt>
    <dgm:pt modelId="{EDEBDDEA-2120-454A-9972-CAEB03C7C0CE}" type="sibTrans" cxnId="{8395E91C-E331-418A-872D-128F1A1E00CC}">
      <dgm:prSet/>
      <dgm:spPr/>
      <dgm:t>
        <a:bodyPr/>
        <a:lstStyle/>
        <a:p>
          <a:endParaRPr lang="tr-TR" b="1"/>
        </a:p>
      </dgm:t>
    </dgm:pt>
    <dgm:pt modelId="{038E8487-A36D-407D-9E4F-2BD00233DF8C}">
      <dgm:prSet phldrT="[Metin]" custT="1"/>
      <dgm:spPr/>
      <dgm:t>
        <a:bodyPr/>
        <a:lstStyle/>
        <a:p>
          <a:r>
            <a:rPr lang="tr-TR" sz="1600" b="1" dirty="0" smtClean="0"/>
            <a:t>YEREL YERLEŞTİRME </a:t>
          </a:r>
        </a:p>
        <a:p>
          <a:r>
            <a:rPr lang="tr-TR" sz="1400" b="1" dirty="0" smtClean="0">
              <a:solidFill>
                <a:srgbClr val="FF0000"/>
              </a:solidFill>
            </a:rPr>
            <a:t>(HERKES İÇİN ZORUNLU</a:t>
          </a:r>
        </a:p>
        <a:p>
          <a:r>
            <a:rPr lang="tr-TR" sz="1400" b="1" dirty="0" smtClean="0">
              <a:solidFill>
                <a:srgbClr val="FF0000"/>
              </a:solidFill>
            </a:rPr>
            <a:t> TERCİH TÜRÜ)</a:t>
          </a:r>
          <a:endParaRPr lang="tr-TR" sz="1400" b="1" dirty="0">
            <a:solidFill>
              <a:srgbClr val="FF0000"/>
            </a:solidFill>
          </a:endParaRPr>
        </a:p>
      </dgm:t>
    </dgm:pt>
    <dgm:pt modelId="{4B8CDF2E-1F31-4D1E-B783-26EC5A95DBD8}" type="parTrans" cxnId="{1CFF9253-0F17-449D-A327-FECBC060BF45}">
      <dgm:prSet/>
      <dgm:spPr/>
      <dgm:t>
        <a:bodyPr/>
        <a:lstStyle/>
        <a:p>
          <a:endParaRPr lang="tr-TR" b="1"/>
        </a:p>
      </dgm:t>
    </dgm:pt>
    <dgm:pt modelId="{90FE3C32-AA78-43CC-AFC2-DB7B8384D3CB}" type="sibTrans" cxnId="{1CFF9253-0F17-449D-A327-FECBC060BF45}">
      <dgm:prSet/>
      <dgm:spPr/>
      <dgm:t>
        <a:bodyPr/>
        <a:lstStyle/>
        <a:p>
          <a:endParaRPr lang="tr-TR" b="1"/>
        </a:p>
      </dgm:t>
    </dgm:pt>
    <dgm:pt modelId="{1271E59A-A063-47F7-B228-1D875E5DA896}">
      <dgm:prSet phldrT="[Metin]"/>
      <dgm:spPr/>
      <dgm:t>
        <a:bodyPr/>
        <a:lstStyle/>
        <a:p>
          <a:r>
            <a:rPr lang="tr-TR" b="1" dirty="0" smtClean="0"/>
            <a:t>PANSİYONLU</a:t>
          </a:r>
        </a:p>
        <a:p>
          <a:r>
            <a:rPr lang="tr-TR" b="1" smtClean="0"/>
            <a:t>OKUL YERLEŞTİRME</a:t>
          </a:r>
          <a:endParaRPr lang="tr-TR" b="1" dirty="0"/>
        </a:p>
      </dgm:t>
    </dgm:pt>
    <dgm:pt modelId="{EF1C213B-77F4-465B-8C4E-D3390B4150A2}" type="parTrans" cxnId="{75E0F97B-6FD6-4051-9287-1571EBD6B1B5}">
      <dgm:prSet/>
      <dgm:spPr/>
      <dgm:t>
        <a:bodyPr/>
        <a:lstStyle/>
        <a:p>
          <a:endParaRPr lang="tr-TR" b="1"/>
        </a:p>
      </dgm:t>
    </dgm:pt>
    <dgm:pt modelId="{C4FF2F1E-256B-4B3C-88FE-AA7585FBEB00}" type="sibTrans" cxnId="{75E0F97B-6FD6-4051-9287-1571EBD6B1B5}">
      <dgm:prSet/>
      <dgm:spPr/>
      <dgm:t>
        <a:bodyPr/>
        <a:lstStyle/>
        <a:p>
          <a:endParaRPr lang="tr-TR" b="1"/>
        </a:p>
      </dgm:t>
    </dgm:pt>
    <dgm:pt modelId="{F54FFF56-FF2C-4AA6-A5D6-BC394E23BA53}">
      <dgm:prSet phldrT="[Metin]"/>
      <dgm:spPr/>
      <dgm:t>
        <a:bodyPr/>
        <a:lstStyle/>
        <a:p>
          <a:r>
            <a:rPr lang="tr-TR" b="1" dirty="0" smtClean="0"/>
            <a:t>5 ADET TERCİH</a:t>
          </a:r>
          <a:endParaRPr lang="tr-TR" b="1" dirty="0"/>
        </a:p>
      </dgm:t>
    </dgm:pt>
    <dgm:pt modelId="{646B1E94-2EF7-4B3B-B472-7805116AF43A}" type="parTrans" cxnId="{63C8AC00-6C64-47CD-85E3-6476A1622E78}">
      <dgm:prSet/>
      <dgm:spPr/>
      <dgm:t>
        <a:bodyPr/>
        <a:lstStyle/>
        <a:p>
          <a:endParaRPr lang="tr-TR" b="1"/>
        </a:p>
      </dgm:t>
    </dgm:pt>
    <dgm:pt modelId="{7E499F8A-2C1E-4730-8F0D-224AB08384D2}" type="sibTrans" cxnId="{63C8AC00-6C64-47CD-85E3-6476A1622E78}">
      <dgm:prSet/>
      <dgm:spPr/>
      <dgm:t>
        <a:bodyPr/>
        <a:lstStyle/>
        <a:p>
          <a:endParaRPr lang="tr-TR" b="1"/>
        </a:p>
      </dgm:t>
    </dgm:pt>
    <dgm:pt modelId="{7872F48A-37BB-4960-80AE-5752BDE78B01}">
      <dgm:prSet phldrT="[Metin]"/>
      <dgm:spPr/>
      <dgm:t>
        <a:bodyPr/>
        <a:lstStyle/>
        <a:p>
          <a:r>
            <a:rPr lang="tr-TR" b="1" dirty="0" smtClean="0"/>
            <a:t>YEREL YERLEŞTİRME TERCİHLERİNE YERLEŞEMEYEN ÖĞRENCİLER YERLEŞTİRİLİR </a:t>
          </a:r>
          <a:r>
            <a:rPr lang="tr-TR" b="1" dirty="0" smtClean="0">
              <a:solidFill>
                <a:srgbClr val="FF0000"/>
              </a:solidFill>
            </a:rPr>
            <a:t>(KONTENJAN KALIRSA)</a:t>
          </a:r>
          <a:endParaRPr lang="tr-TR" b="1" dirty="0">
            <a:solidFill>
              <a:srgbClr val="FF0000"/>
            </a:solidFill>
          </a:endParaRPr>
        </a:p>
      </dgm:t>
    </dgm:pt>
    <dgm:pt modelId="{D81B9CBD-32FB-4A47-919F-91A96199253F}" type="parTrans" cxnId="{91428705-E9DE-46D9-B70E-7E263739B836}">
      <dgm:prSet/>
      <dgm:spPr/>
      <dgm:t>
        <a:bodyPr/>
        <a:lstStyle/>
        <a:p>
          <a:endParaRPr lang="tr-TR" b="1"/>
        </a:p>
      </dgm:t>
    </dgm:pt>
    <dgm:pt modelId="{3DD38F40-F2A8-45FC-A199-819349572504}" type="sibTrans" cxnId="{91428705-E9DE-46D9-B70E-7E263739B836}">
      <dgm:prSet/>
      <dgm:spPr/>
      <dgm:t>
        <a:bodyPr/>
        <a:lstStyle/>
        <a:p>
          <a:endParaRPr lang="tr-TR" b="1"/>
        </a:p>
      </dgm:t>
    </dgm:pt>
    <dgm:pt modelId="{EA33F0A9-9E3F-4F2A-95E5-05FF803D466E}">
      <dgm:prSet phldrT="[Metin]"/>
      <dgm:spPr/>
      <dgm:t>
        <a:bodyPr/>
        <a:lstStyle/>
        <a:p>
          <a:r>
            <a:rPr lang="tr-TR" b="1" dirty="0" smtClean="0"/>
            <a:t>TERCİHLERİN HEPSİ AYNI OKUL TÜRÜ OLABİLİR</a:t>
          </a:r>
          <a:endParaRPr lang="tr-TR" b="1" dirty="0"/>
        </a:p>
      </dgm:t>
    </dgm:pt>
    <dgm:pt modelId="{726C20A5-9FEB-4175-B3DA-CBED668A6863}" type="parTrans" cxnId="{EAB7CBD8-DB7E-4185-99AA-FFFD9F811758}">
      <dgm:prSet/>
      <dgm:spPr/>
      <dgm:t>
        <a:bodyPr/>
        <a:lstStyle/>
        <a:p>
          <a:endParaRPr lang="tr-TR" b="1"/>
        </a:p>
      </dgm:t>
    </dgm:pt>
    <dgm:pt modelId="{B9F95F4B-49EB-40D4-BD2E-7006005888F9}" type="sibTrans" cxnId="{EAB7CBD8-DB7E-4185-99AA-FFFD9F811758}">
      <dgm:prSet/>
      <dgm:spPr/>
      <dgm:t>
        <a:bodyPr/>
        <a:lstStyle/>
        <a:p>
          <a:endParaRPr lang="tr-TR" b="1"/>
        </a:p>
      </dgm:t>
    </dgm:pt>
    <dgm:pt modelId="{446444E8-3689-49A5-BFA0-7F381B04588C}">
      <dgm:prSet phldrT="[Metin]"/>
      <dgm:spPr/>
      <dgm:t>
        <a:bodyPr/>
        <a:lstStyle/>
        <a:p>
          <a:r>
            <a:rPr lang="tr-TR" b="1" dirty="0" smtClean="0"/>
            <a:t>5 ADET TERCİH</a:t>
          </a:r>
          <a:endParaRPr lang="tr-TR" b="1" dirty="0"/>
        </a:p>
      </dgm:t>
    </dgm:pt>
    <dgm:pt modelId="{F0EBA152-1697-4659-B1ED-C164A51D896B}" type="parTrans" cxnId="{882C8CC9-1CAE-410E-A3FD-9EC6C5F07EEC}">
      <dgm:prSet/>
      <dgm:spPr/>
      <dgm:t>
        <a:bodyPr/>
        <a:lstStyle/>
        <a:p>
          <a:endParaRPr lang="tr-TR" b="1"/>
        </a:p>
      </dgm:t>
    </dgm:pt>
    <dgm:pt modelId="{EEE46DF9-0F1C-4B7C-859E-D1A23F8BB890}" type="sibTrans" cxnId="{882C8CC9-1CAE-410E-A3FD-9EC6C5F07EEC}">
      <dgm:prSet/>
      <dgm:spPr/>
      <dgm:t>
        <a:bodyPr/>
        <a:lstStyle/>
        <a:p>
          <a:endParaRPr lang="tr-TR" b="1"/>
        </a:p>
      </dgm:t>
    </dgm:pt>
    <dgm:pt modelId="{E986E4CE-8F2C-48B0-BF3A-35D4A94E5C5C}">
      <dgm:prSet phldrT="[Metin]"/>
      <dgm:spPr/>
      <dgm:t>
        <a:bodyPr/>
        <a:lstStyle/>
        <a:p>
          <a:r>
            <a:rPr lang="tr-TR" b="1" dirty="0" smtClean="0"/>
            <a:t>AYNI OKUL TÜRÜNDEN EN FAZLA 3 OKUL TERCİH EDİLEBİLİR</a:t>
          </a:r>
          <a:endParaRPr lang="tr-TR" b="1" dirty="0"/>
        </a:p>
      </dgm:t>
    </dgm:pt>
    <dgm:pt modelId="{D6A1973B-92D2-4479-9642-E6A36F989D6B}" type="parTrans" cxnId="{F43D0C5B-B46B-48D6-96CD-6C95E35B36D6}">
      <dgm:prSet/>
      <dgm:spPr/>
      <dgm:t>
        <a:bodyPr/>
        <a:lstStyle/>
        <a:p>
          <a:endParaRPr lang="tr-TR" b="1"/>
        </a:p>
      </dgm:t>
    </dgm:pt>
    <dgm:pt modelId="{670E8EBF-1921-4098-A8F3-4251AC3155DE}" type="sibTrans" cxnId="{F43D0C5B-B46B-48D6-96CD-6C95E35B36D6}">
      <dgm:prSet/>
      <dgm:spPr/>
      <dgm:t>
        <a:bodyPr/>
        <a:lstStyle/>
        <a:p>
          <a:endParaRPr lang="tr-TR" b="1"/>
        </a:p>
      </dgm:t>
    </dgm:pt>
    <dgm:pt modelId="{30000F82-41B4-41D0-B13D-2DD5AB6E075E}">
      <dgm:prSet phldrT="[Metin]"/>
      <dgm:spPr/>
      <dgm:t>
        <a:bodyPr/>
        <a:lstStyle/>
        <a:p>
          <a:r>
            <a:rPr lang="tr-TR" b="1" dirty="0" smtClean="0"/>
            <a:t>5 ADET TERCİH</a:t>
          </a:r>
          <a:endParaRPr lang="tr-TR" b="1" dirty="0"/>
        </a:p>
      </dgm:t>
    </dgm:pt>
    <dgm:pt modelId="{544BEC42-F42F-4DFE-9EE6-A55FD715A778}" type="parTrans" cxnId="{8F447E33-F5B6-4694-8876-B756AC649C2C}">
      <dgm:prSet/>
      <dgm:spPr/>
      <dgm:t>
        <a:bodyPr/>
        <a:lstStyle/>
        <a:p>
          <a:endParaRPr lang="tr-TR" b="1"/>
        </a:p>
      </dgm:t>
    </dgm:pt>
    <dgm:pt modelId="{D0B6937C-F7E7-4536-B0E7-E5F47296A588}" type="sibTrans" cxnId="{8F447E33-F5B6-4694-8876-B756AC649C2C}">
      <dgm:prSet/>
      <dgm:spPr/>
      <dgm:t>
        <a:bodyPr/>
        <a:lstStyle/>
        <a:p>
          <a:endParaRPr lang="tr-TR" b="1"/>
        </a:p>
      </dgm:t>
    </dgm:pt>
    <dgm:pt modelId="{E772403E-3DCD-4B8F-A465-4B9593D4233D}">
      <dgm:prSet phldrT="[Metin]"/>
      <dgm:spPr/>
      <dgm:t>
        <a:bodyPr/>
        <a:lstStyle/>
        <a:p>
          <a:r>
            <a:rPr lang="tr-TR" b="1" dirty="0" smtClean="0"/>
            <a:t>İLK 3 TERCİH KAYIT ALANINDAN OLMAK ZORUNDA</a:t>
          </a:r>
          <a:endParaRPr lang="tr-TR" b="1" dirty="0"/>
        </a:p>
      </dgm:t>
    </dgm:pt>
    <dgm:pt modelId="{BCC1CD96-8C92-416D-9EE0-6946408ED0F9}" type="parTrans" cxnId="{D9C5F248-16C6-4CE5-BD77-E9EA60D5FAE8}">
      <dgm:prSet/>
      <dgm:spPr/>
      <dgm:t>
        <a:bodyPr/>
        <a:lstStyle/>
        <a:p>
          <a:endParaRPr lang="tr-TR" b="1"/>
        </a:p>
      </dgm:t>
    </dgm:pt>
    <dgm:pt modelId="{3F923779-D771-47B8-8449-B5C6E9825FE1}" type="sibTrans" cxnId="{D9C5F248-16C6-4CE5-BD77-E9EA60D5FAE8}">
      <dgm:prSet/>
      <dgm:spPr/>
      <dgm:t>
        <a:bodyPr/>
        <a:lstStyle/>
        <a:p>
          <a:endParaRPr lang="tr-TR" b="1"/>
        </a:p>
      </dgm:t>
    </dgm:pt>
    <dgm:pt modelId="{0F265A69-1941-470C-B070-DBEF9FFD551D}">
      <dgm:prSet phldrT="[Metin]"/>
      <dgm:spPr/>
      <dgm:t>
        <a:bodyPr/>
        <a:lstStyle/>
        <a:p>
          <a:r>
            <a:rPr lang="tr-TR" b="1" dirty="0" smtClean="0"/>
            <a:t>PYBS ŞARTLARINI TAŞIMAK ZORUNLU</a:t>
          </a:r>
          <a:endParaRPr lang="tr-TR" b="1" dirty="0"/>
        </a:p>
      </dgm:t>
    </dgm:pt>
    <dgm:pt modelId="{8B41B097-A21C-4726-9D10-3BB3EE666D55}" type="parTrans" cxnId="{D2627D9A-7A66-44C1-9096-4B3F9086A46C}">
      <dgm:prSet/>
      <dgm:spPr/>
      <dgm:t>
        <a:bodyPr/>
        <a:lstStyle/>
        <a:p>
          <a:endParaRPr lang="tr-TR" b="1"/>
        </a:p>
      </dgm:t>
    </dgm:pt>
    <dgm:pt modelId="{5FFD1D23-9D3B-4D29-8AE1-99D6B70F2F7D}" type="sibTrans" cxnId="{D2627D9A-7A66-44C1-9096-4B3F9086A46C}">
      <dgm:prSet/>
      <dgm:spPr/>
      <dgm:t>
        <a:bodyPr/>
        <a:lstStyle/>
        <a:p>
          <a:endParaRPr lang="tr-TR" b="1"/>
        </a:p>
      </dgm:t>
    </dgm:pt>
    <dgm:pt modelId="{0F0E4510-C984-43A4-A6B2-8EAC60CC666A}" type="pres">
      <dgm:prSet presAssocID="{C9E7DFED-9AF0-4D34-AACC-9D6A5096DD01}" presName="diagram" presStyleCnt="0">
        <dgm:presLayoutVars>
          <dgm:chPref val="1"/>
          <dgm:dir/>
          <dgm:animOne val="branch"/>
          <dgm:animLvl val="lvl"/>
          <dgm:resizeHandles/>
        </dgm:presLayoutVars>
      </dgm:prSet>
      <dgm:spPr/>
      <dgm:t>
        <a:bodyPr/>
        <a:lstStyle/>
        <a:p>
          <a:endParaRPr lang="tr-TR"/>
        </a:p>
      </dgm:t>
    </dgm:pt>
    <dgm:pt modelId="{F0958D4C-02BA-413B-98D8-6E2B6774041A}" type="pres">
      <dgm:prSet presAssocID="{5D5E12D1-E0D9-4F10-A42B-AFC595979174}" presName="root" presStyleCnt="0"/>
      <dgm:spPr/>
    </dgm:pt>
    <dgm:pt modelId="{1A8B1AC8-AA69-4937-98DE-50B22751B318}" type="pres">
      <dgm:prSet presAssocID="{5D5E12D1-E0D9-4F10-A42B-AFC595979174}" presName="rootComposite" presStyleCnt="0"/>
      <dgm:spPr/>
    </dgm:pt>
    <dgm:pt modelId="{6DE87611-8C9B-4376-B87B-2A1A99959210}" type="pres">
      <dgm:prSet presAssocID="{5D5E12D1-E0D9-4F10-A42B-AFC595979174}" presName="rootText" presStyleLbl="node1" presStyleIdx="0" presStyleCnt="3" custScaleX="122037"/>
      <dgm:spPr/>
      <dgm:t>
        <a:bodyPr/>
        <a:lstStyle/>
        <a:p>
          <a:endParaRPr lang="tr-TR"/>
        </a:p>
      </dgm:t>
    </dgm:pt>
    <dgm:pt modelId="{7E2D185A-571D-40BE-92A8-98B684AC5123}" type="pres">
      <dgm:prSet presAssocID="{5D5E12D1-E0D9-4F10-A42B-AFC595979174}" presName="rootConnector" presStyleLbl="node1" presStyleIdx="0" presStyleCnt="3"/>
      <dgm:spPr/>
      <dgm:t>
        <a:bodyPr/>
        <a:lstStyle/>
        <a:p>
          <a:endParaRPr lang="tr-TR"/>
        </a:p>
      </dgm:t>
    </dgm:pt>
    <dgm:pt modelId="{D8BEF896-9698-403A-B786-6950A9D42D65}" type="pres">
      <dgm:prSet presAssocID="{5D5E12D1-E0D9-4F10-A42B-AFC595979174}" presName="childShape" presStyleCnt="0"/>
      <dgm:spPr/>
    </dgm:pt>
    <dgm:pt modelId="{60BD4A50-B6BC-4516-BD6A-1623E1C4AE06}" type="pres">
      <dgm:prSet presAssocID="{F0EBA152-1697-4659-B1ED-C164A51D896B}" presName="Name13" presStyleLbl="parChTrans1D2" presStyleIdx="0" presStyleCnt="9"/>
      <dgm:spPr/>
      <dgm:t>
        <a:bodyPr/>
        <a:lstStyle/>
        <a:p>
          <a:endParaRPr lang="tr-TR"/>
        </a:p>
      </dgm:t>
    </dgm:pt>
    <dgm:pt modelId="{7593B995-91D5-411B-9279-E52093468F20}" type="pres">
      <dgm:prSet presAssocID="{446444E8-3689-49A5-BFA0-7F381B04588C}" presName="childText" presStyleLbl="bgAcc1" presStyleIdx="0" presStyleCnt="9" custScaleX="177956">
        <dgm:presLayoutVars>
          <dgm:bulletEnabled val="1"/>
        </dgm:presLayoutVars>
      </dgm:prSet>
      <dgm:spPr/>
      <dgm:t>
        <a:bodyPr/>
        <a:lstStyle/>
        <a:p>
          <a:endParaRPr lang="tr-TR"/>
        </a:p>
      </dgm:t>
    </dgm:pt>
    <dgm:pt modelId="{AA03E9AE-F79B-48E9-82D4-DBC4974BCB43}" type="pres">
      <dgm:prSet presAssocID="{726C20A5-9FEB-4175-B3DA-CBED668A6863}" presName="Name13" presStyleLbl="parChTrans1D2" presStyleIdx="1" presStyleCnt="9"/>
      <dgm:spPr/>
      <dgm:t>
        <a:bodyPr/>
        <a:lstStyle/>
        <a:p>
          <a:endParaRPr lang="tr-TR"/>
        </a:p>
      </dgm:t>
    </dgm:pt>
    <dgm:pt modelId="{AA9BE99C-17AF-42FF-A0F4-0C699FBF6882}" type="pres">
      <dgm:prSet presAssocID="{EA33F0A9-9E3F-4F2A-95E5-05FF803D466E}" presName="childText" presStyleLbl="bgAcc1" presStyleIdx="1" presStyleCnt="9" custScaleX="177956">
        <dgm:presLayoutVars>
          <dgm:bulletEnabled val="1"/>
        </dgm:presLayoutVars>
      </dgm:prSet>
      <dgm:spPr/>
      <dgm:t>
        <a:bodyPr/>
        <a:lstStyle/>
        <a:p>
          <a:endParaRPr lang="tr-TR"/>
        </a:p>
      </dgm:t>
    </dgm:pt>
    <dgm:pt modelId="{4134F807-0A00-4DF9-B0D4-22B02666B6E8}" type="pres">
      <dgm:prSet presAssocID="{B557B5B5-CC24-4407-87FE-ECB3290F21A9}" presName="Name13" presStyleLbl="parChTrans1D2" presStyleIdx="2" presStyleCnt="9"/>
      <dgm:spPr/>
      <dgm:t>
        <a:bodyPr/>
        <a:lstStyle/>
        <a:p>
          <a:endParaRPr lang="tr-TR"/>
        </a:p>
      </dgm:t>
    </dgm:pt>
    <dgm:pt modelId="{8C2472A9-495F-423B-AB56-4382AAD989AC}" type="pres">
      <dgm:prSet presAssocID="{60848BBB-25A1-4C8F-8691-90BBF56922A7}" presName="childText" presStyleLbl="bgAcc1" presStyleIdx="2" presStyleCnt="9" custScaleX="177956">
        <dgm:presLayoutVars>
          <dgm:bulletEnabled val="1"/>
        </dgm:presLayoutVars>
      </dgm:prSet>
      <dgm:spPr/>
      <dgm:t>
        <a:bodyPr/>
        <a:lstStyle/>
        <a:p>
          <a:endParaRPr lang="tr-TR"/>
        </a:p>
      </dgm:t>
    </dgm:pt>
    <dgm:pt modelId="{342D33FB-0C2B-470A-8B49-1B4ABE42AD44}" type="pres">
      <dgm:prSet presAssocID="{038E8487-A36D-407D-9E4F-2BD00233DF8C}" presName="root" presStyleCnt="0"/>
      <dgm:spPr/>
    </dgm:pt>
    <dgm:pt modelId="{31700D69-8DD4-4272-BB58-7D0CD633C323}" type="pres">
      <dgm:prSet presAssocID="{038E8487-A36D-407D-9E4F-2BD00233DF8C}" presName="rootComposite" presStyleCnt="0"/>
      <dgm:spPr/>
    </dgm:pt>
    <dgm:pt modelId="{A8AC6054-BC3C-4CB2-B81C-59704F56B2BF}" type="pres">
      <dgm:prSet presAssocID="{038E8487-A36D-407D-9E4F-2BD00233DF8C}" presName="rootText" presStyleLbl="node1" presStyleIdx="1" presStyleCnt="3" custScaleX="165980" custScaleY="134924"/>
      <dgm:spPr/>
      <dgm:t>
        <a:bodyPr/>
        <a:lstStyle/>
        <a:p>
          <a:endParaRPr lang="tr-TR"/>
        </a:p>
      </dgm:t>
    </dgm:pt>
    <dgm:pt modelId="{CF95BB2C-F537-4A56-9A59-BACCDD1F98ED}" type="pres">
      <dgm:prSet presAssocID="{038E8487-A36D-407D-9E4F-2BD00233DF8C}" presName="rootConnector" presStyleLbl="node1" presStyleIdx="1" presStyleCnt="3"/>
      <dgm:spPr/>
      <dgm:t>
        <a:bodyPr/>
        <a:lstStyle/>
        <a:p>
          <a:endParaRPr lang="tr-TR"/>
        </a:p>
      </dgm:t>
    </dgm:pt>
    <dgm:pt modelId="{2AD9E40B-B08A-4666-816E-4FC63F1F0649}" type="pres">
      <dgm:prSet presAssocID="{038E8487-A36D-407D-9E4F-2BD00233DF8C}" presName="childShape" presStyleCnt="0"/>
      <dgm:spPr/>
    </dgm:pt>
    <dgm:pt modelId="{5A2FFFBD-3CF3-49D4-AEC0-79B1DE938DE7}" type="pres">
      <dgm:prSet presAssocID="{544BEC42-F42F-4DFE-9EE6-A55FD715A778}" presName="Name13" presStyleLbl="parChTrans1D2" presStyleIdx="3" presStyleCnt="9"/>
      <dgm:spPr/>
      <dgm:t>
        <a:bodyPr/>
        <a:lstStyle/>
        <a:p>
          <a:endParaRPr lang="tr-TR"/>
        </a:p>
      </dgm:t>
    </dgm:pt>
    <dgm:pt modelId="{CD6678F4-1FBD-4212-893D-D5CD23484FE8}" type="pres">
      <dgm:prSet presAssocID="{30000F82-41B4-41D0-B13D-2DD5AB6E075E}" presName="childText" presStyleLbl="bgAcc1" presStyleIdx="3" presStyleCnt="9" custScaleX="177956">
        <dgm:presLayoutVars>
          <dgm:bulletEnabled val="1"/>
        </dgm:presLayoutVars>
      </dgm:prSet>
      <dgm:spPr/>
      <dgm:t>
        <a:bodyPr/>
        <a:lstStyle/>
        <a:p>
          <a:endParaRPr lang="tr-TR"/>
        </a:p>
      </dgm:t>
    </dgm:pt>
    <dgm:pt modelId="{D75C801C-5EB9-4B23-BC05-236FF195A98C}" type="pres">
      <dgm:prSet presAssocID="{BCC1CD96-8C92-416D-9EE0-6946408ED0F9}" presName="Name13" presStyleLbl="parChTrans1D2" presStyleIdx="4" presStyleCnt="9"/>
      <dgm:spPr/>
      <dgm:t>
        <a:bodyPr/>
        <a:lstStyle/>
        <a:p>
          <a:endParaRPr lang="tr-TR"/>
        </a:p>
      </dgm:t>
    </dgm:pt>
    <dgm:pt modelId="{78F4AC4D-3478-4330-8353-4FA05A4CB7A2}" type="pres">
      <dgm:prSet presAssocID="{E772403E-3DCD-4B8F-A465-4B9593D4233D}" presName="childText" presStyleLbl="bgAcc1" presStyleIdx="4" presStyleCnt="9" custScaleX="177956">
        <dgm:presLayoutVars>
          <dgm:bulletEnabled val="1"/>
        </dgm:presLayoutVars>
      </dgm:prSet>
      <dgm:spPr/>
      <dgm:t>
        <a:bodyPr/>
        <a:lstStyle/>
        <a:p>
          <a:endParaRPr lang="tr-TR"/>
        </a:p>
      </dgm:t>
    </dgm:pt>
    <dgm:pt modelId="{EAE8D8B5-3FEF-452D-912D-69468B89A137}" type="pres">
      <dgm:prSet presAssocID="{D6A1973B-92D2-4479-9642-E6A36F989D6B}" presName="Name13" presStyleLbl="parChTrans1D2" presStyleIdx="5" presStyleCnt="9"/>
      <dgm:spPr/>
      <dgm:t>
        <a:bodyPr/>
        <a:lstStyle/>
        <a:p>
          <a:endParaRPr lang="tr-TR"/>
        </a:p>
      </dgm:t>
    </dgm:pt>
    <dgm:pt modelId="{A2BD6A2F-BC92-40D9-BCCB-8EDDAB294F49}" type="pres">
      <dgm:prSet presAssocID="{E986E4CE-8F2C-48B0-BF3A-35D4A94E5C5C}" presName="childText" presStyleLbl="bgAcc1" presStyleIdx="5" presStyleCnt="9" custScaleX="177956">
        <dgm:presLayoutVars>
          <dgm:bulletEnabled val="1"/>
        </dgm:presLayoutVars>
      </dgm:prSet>
      <dgm:spPr/>
      <dgm:t>
        <a:bodyPr/>
        <a:lstStyle/>
        <a:p>
          <a:endParaRPr lang="tr-TR"/>
        </a:p>
      </dgm:t>
    </dgm:pt>
    <dgm:pt modelId="{36E4013A-9D45-4E9B-B85F-D394983F0A6E}" type="pres">
      <dgm:prSet presAssocID="{1271E59A-A063-47F7-B228-1D875E5DA896}" presName="root" presStyleCnt="0"/>
      <dgm:spPr/>
    </dgm:pt>
    <dgm:pt modelId="{09FCFBF3-CACA-4458-B8D5-C07006A7355E}" type="pres">
      <dgm:prSet presAssocID="{1271E59A-A063-47F7-B228-1D875E5DA896}" presName="rootComposite" presStyleCnt="0"/>
      <dgm:spPr/>
    </dgm:pt>
    <dgm:pt modelId="{FC80C41A-8435-4700-9DC1-E7C70AE696D3}" type="pres">
      <dgm:prSet presAssocID="{1271E59A-A063-47F7-B228-1D875E5DA896}" presName="rootText" presStyleLbl="node1" presStyleIdx="2" presStyleCnt="3" custScaleX="122037"/>
      <dgm:spPr/>
      <dgm:t>
        <a:bodyPr/>
        <a:lstStyle/>
        <a:p>
          <a:endParaRPr lang="tr-TR"/>
        </a:p>
      </dgm:t>
    </dgm:pt>
    <dgm:pt modelId="{0BD64D49-08DE-4E8B-8D76-BD4B2E7565C3}" type="pres">
      <dgm:prSet presAssocID="{1271E59A-A063-47F7-B228-1D875E5DA896}" presName="rootConnector" presStyleLbl="node1" presStyleIdx="2" presStyleCnt="3"/>
      <dgm:spPr/>
      <dgm:t>
        <a:bodyPr/>
        <a:lstStyle/>
        <a:p>
          <a:endParaRPr lang="tr-TR"/>
        </a:p>
      </dgm:t>
    </dgm:pt>
    <dgm:pt modelId="{1EC5257B-9A1D-4BDB-B838-66777221BEFF}" type="pres">
      <dgm:prSet presAssocID="{1271E59A-A063-47F7-B228-1D875E5DA896}" presName="childShape" presStyleCnt="0"/>
      <dgm:spPr/>
    </dgm:pt>
    <dgm:pt modelId="{B5336814-E883-4A9B-9434-241AD45E4F5D}" type="pres">
      <dgm:prSet presAssocID="{646B1E94-2EF7-4B3B-B472-7805116AF43A}" presName="Name13" presStyleLbl="parChTrans1D2" presStyleIdx="6" presStyleCnt="9"/>
      <dgm:spPr/>
      <dgm:t>
        <a:bodyPr/>
        <a:lstStyle/>
        <a:p>
          <a:endParaRPr lang="tr-TR"/>
        </a:p>
      </dgm:t>
    </dgm:pt>
    <dgm:pt modelId="{C4191662-9BA4-464E-B6CF-68F160BCCD20}" type="pres">
      <dgm:prSet presAssocID="{F54FFF56-FF2C-4AA6-A5D6-BC394E23BA53}" presName="childText" presStyleLbl="bgAcc1" presStyleIdx="6" presStyleCnt="9" custScaleX="177956">
        <dgm:presLayoutVars>
          <dgm:bulletEnabled val="1"/>
        </dgm:presLayoutVars>
      </dgm:prSet>
      <dgm:spPr/>
      <dgm:t>
        <a:bodyPr/>
        <a:lstStyle/>
        <a:p>
          <a:endParaRPr lang="tr-TR"/>
        </a:p>
      </dgm:t>
    </dgm:pt>
    <dgm:pt modelId="{4BDC9D2A-69DF-4CEA-9D3B-74DC27D09E5A}" type="pres">
      <dgm:prSet presAssocID="{D81B9CBD-32FB-4A47-919F-91A96199253F}" presName="Name13" presStyleLbl="parChTrans1D2" presStyleIdx="7" presStyleCnt="9"/>
      <dgm:spPr/>
      <dgm:t>
        <a:bodyPr/>
        <a:lstStyle/>
        <a:p>
          <a:endParaRPr lang="tr-TR"/>
        </a:p>
      </dgm:t>
    </dgm:pt>
    <dgm:pt modelId="{D5FF7B77-382D-4447-8085-3784D4C515EB}" type="pres">
      <dgm:prSet presAssocID="{7872F48A-37BB-4960-80AE-5752BDE78B01}" presName="childText" presStyleLbl="bgAcc1" presStyleIdx="7" presStyleCnt="9" custScaleX="177956">
        <dgm:presLayoutVars>
          <dgm:bulletEnabled val="1"/>
        </dgm:presLayoutVars>
      </dgm:prSet>
      <dgm:spPr/>
      <dgm:t>
        <a:bodyPr/>
        <a:lstStyle/>
        <a:p>
          <a:endParaRPr lang="tr-TR"/>
        </a:p>
      </dgm:t>
    </dgm:pt>
    <dgm:pt modelId="{9A626134-A8BD-4EA2-BEFF-2178EB22B281}" type="pres">
      <dgm:prSet presAssocID="{8B41B097-A21C-4726-9D10-3BB3EE666D55}" presName="Name13" presStyleLbl="parChTrans1D2" presStyleIdx="8" presStyleCnt="9"/>
      <dgm:spPr/>
      <dgm:t>
        <a:bodyPr/>
        <a:lstStyle/>
        <a:p>
          <a:endParaRPr lang="tr-TR"/>
        </a:p>
      </dgm:t>
    </dgm:pt>
    <dgm:pt modelId="{53EE61AC-B7C4-44CF-B13F-D4E3147FF60F}" type="pres">
      <dgm:prSet presAssocID="{0F265A69-1941-470C-B070-DBEF9FFD551D}" presName="childText" presStyleLbl="bgAcc1" presStyleIdx="8" presStyleCnt="9" custScaleX="177956">
        <dgm:presLayoutVars>
          <dgm:bulletEnabled val="1"/>
        </dgm:presLayoutVars>
      </dgm:prSet>
      <dgm:spPr/>
      <dgm:t>
        <a:bodyPr/>
        <a:lstStyle/>
        <a:p>
          <a:endParaRPr lang="tr-TR"/>
        </a:p>
      </dgm:t>
    </dgm:pt>
  </dgm:ptLst>
  <dgm:cxnLst>
    <dgm:cxn modelId="{8395E91C-E331-418A-872D-128F1A1E00CC}" srcId="{5D5E12D1-E0D9-4F10-A42B-AFC595979174}" destId="{60848BBB-25A1-4C8F-8691-90BBF56922A7}" srcOrd="2" destOrd="0" parTransId="{B557B5B5-CC24-4407-87FE-ECB3290F21A9}" sibTransId="{EDEBDDEA-2120-454A-9972-CAEB03C7C0CE}"/>
    <dgm:cxn modelId="{8A50535B-B593-42E6-BE25-38B627668B89}" type="presOf" srcId="{30000F82-41B4-41D0-B13D-2DD5AB6E075E}" destId="{CD6678F4-1FBD-4212-893D-D5CD23484FE8}" srcOrd="0" destOrd="0" presId="urn:microsoft.com/office/officeart/2005/8/layout/hierarchy3"/>
    <dgm:cxn modelId="{BDB24C71-0E46-4A33-9E22-D3497BD05E54}" type="presOf" srcId="{5D5E12D1-E0D9-4F10-A42B-AFC595979174}" destId="{7E2D185A-571D-40BE-92A8-98B684AC5123}" srcOrd="1" destOrd="0" presId="urn:microsoft.com/office/officeart/2005/8/layout/hierarchy3"/>
    <dgm:cxn modelId="{CD6D5CBA-0E45-44DE-B1D6-68F4B2C3BCE7}" type="presOf" srcId="{D81B9CBD-32FB-4A47-919F-91A96199253F}" destId="{4BDC9D2A-69DF-4CEA-9D3B-74DC27D09E5A}" srcOrd="0" destOrd="0" presId="urn:microsoft.com/office/officeart/2005/8/layout/hierarchy3"/>
    <dgm:cxn modelId="{882C8CC9-1CAE-410E-A3FD-9EC6C5F07EEC}" srcId="{5D5E12D1-E0D9-4F10-A42B-AFC595979174}" destId="{446444E8-3689-49A5-BFA0-7F381B04588C}" srcOrd="0" destOrd="0" parTransId="{F0EBA152-1697-4659-B1ED-C164A51D896B}" sibTransId="{EEE46DF9-0F1C-4B7C-859E-D1A23F8BB890}"/>
    <dgm:cxn modelId="{EFC8B180-C3E6-43F5-94C4-BC9F8642A44E}" type="presOf" srcId="{5D5E12D1-E0D9-4F10-A42B-AFC595979174}" destId="{6DE87611-8C9B-4376-B87B-2A1A99959210}" srcOrd="0" destOrd="0" presId="urn:microsoft.com/office/officeart/2005/8/layout/hierarchy3"/>
    <dgm:cxn modelId="{6AFBFE63-B74C-4494-BA69-B42A3AFEB3A8}" type="presOf" srcId="{7872F48A-37BB-4960-80AE-5752BDE78B01}" destId="{D5FF7B77-382D-4447-8085-3784D4C515EB}" srcOrd="0" destOrd="0" presId="urn:microsoft.com/office/officeart/2005/8/layout/hierarchy3"/>
    <dgm:cxn modelId="{A93D9BEF-788D-40FE-86F6-6300D70995FD}" type="presOf" srcId="{0F265A69-1941-470C-B070-DBEF9FFD551D}" destId="{53EE61AC-B7C4-44CF-B13F-D4E3147FF60F}" srcOrd="0" destOrd="0" presId="urn:microsoft.com/office/officeart/2005/8/layout/hierarchy3"/>
    <dgm:cxn modelId="{7C8C638F-93B4-43C2-BC18-60CB2791A233}" type="presOf" srcId="{C9E7DFED-9AF0-4D34-AACC-9D6A5096DD01}" destId="{0F0E4510-C984-43A4-A6B2-8EAC60CC666A}" srcOrd="0" destOrd="0" presId="urn:microsoft.com/office/officeart/2005/8/layout/hierarchy3"/>
    <dgm:cxn modelId="{8D0C9851-5F43-47AC-B912-C6DC91D46ED9}" type="presOf" srcId="{726C20A5-9FEB-4175-B3DA-CBED668A6863}" destId="{AA03E9AE-F79B-48E9-82D4-DBC4974BCB43}" srcOrd="0" destOrd="0" presId="urn:microsoft.com/office/officeart/2005/8/layout/hierarchy3"/>
    <dgm:cxn modelId="{204CAB09-7C34-48D1-9F38-1AF7C97D7BAA}" type="presOf" srcId="{544BEC42-F42F-4DFE-9EE6-A55FD715A778}" destId="{5A2FFFBD-3CF3-49D4-AEC0-79B1DE938DE7}" srcOrd="0" destOrd="0" presId="urn:microsoft.com/office/officeart/2005/8/layout/hierarchy3"/>
    <dgm:cxn modelId="{D5B24790-84C3-4284-82CA-2D6341A5C590}" type="presOf" srcId="{038E8487-A36D-407D-9E4F-2BD00233DF8C}" destId="{A8AC6054-BC3C-4CB2-B81C-59704F56B2BF}" srcOrd="0" destOrd="0" presId="urn:microsoft.com/office/officeart/2005/8/layout/hierarchy3"/>
    <dgm:cxn modelId="{DB929195-F18A-4534-A7D5-95AEDB324E1C}" type="presOf" srcId="{1271E59A-A063-47F7-B228-1D875E5DA896}" destId="{FC80C41A-8435-4700-9DC1-E7C70AE696D3}" srcOrd="0" destOrd="0" presId="urn:microsoft.com/office/officeart/2005/8/layout/hierarchy3"/>
    <dgm:cxn modelId="{F76CE457-E089-4A5B-ACD5-C4C0DD0F86DC}" type="presOf" srcId="{F54FFF56-FF2C-4AA6-A5D6-BC394E23BA53}" destId="{C4191662-9BA4-464E-B6CF-68F160BCCD20}" srcOrd="0" destOrd="0" presId="urn:microsoft.com/office/officeart/2005/8/layout/hierarchy3"/>
    <dgm:cxn modelId="{63C8AC00-6C64-47CD-85E3-6476A1622E78}" srcId="{1271E59A-A063-47F7-B228-1D875E5DA896}" destId="{F54FFF56-FF2C-4AA6-A5D6-BC394E23BA53}" srcOrd="0" destOrd="0" parTransId="{646B1E94-2EF7-4B3B-B472-7805116AF43A}" sibTransId="{7E499F8A-2C1E-4730-8F0D-224AB08384D2}"/>
    <dgm:cxn modelId="{7FA6F1D5-D43E-4A4C-B4C1-926E705D8F15}" type="presOf" srcId="{D6A1973B-92D2-4479-9642-E6A36F989D6B}" destId="{EAE8D8B5-3FEF-452D-912D-69468B89A137}" srcOrd="0" destOrd="0" presId="urn:microsoft.com/office/officeart/2005/8/layout/hierarchy3"/>
    <dgm:cxn modelId="{D2627D9A-7A66-44C1-9096-4B3F9086A46C}" srcId="{1271E59A-A063-47F7-B228-1D875E5DA896}" destId="{0F265A69-1941-470C-B070-DBEF9FFD551D}" srcOrd="2" destOrd="0" parTransId="{8B41B097-A21C-4726-9D10-3BB3EE666D55}" sibTransId="{5FFD1D23-9D3B-4D29-8AE1-99D6B70F2F7D}"/>
    <dgm:cxn modelId="{C951263B-2690-4898-9FBC-1296F91AC312}" type="presOf" srcId="{038E8487-A36D-407D-9E4F-2BD00233DF8C}" destId="{CF95BB2C-F537-4A56-9A59-BACCDD1F98ED}" srcOrd="1" destOrd="0" presId="urn:microsoft.com/office/officeart/2005/8/layout/hierarchy3"/>
    <dgm:cxn modelId="{1C15F96F-E0D5-45C9-88ED-1FC8FE0951AB}" type="presOf" srcId="{E772403E-3DCD-4B8F-A465-4B9593D4233D}" destId="{78F4AC4D-3478-4330-8353-4FA05A4CB7A2}" srcOrd="0" destOrd="0" presId="urn:microsoft.com/office/officeart/2005/8/layout/hierarchy3"/>
    <dgm:cxn modelId="{1CFF9253-0F17-449D-A327-FECBC060BF45}" srcId="{C9E7DFED-9AF0-4D34-AACC-9D6A5096DD01}" destId="{038E8487-A36D-407D-9E4F-2BD00233DF8C}" srcOrd="1" destOrd="0" parTransId="{4B8CDF2E-1F31-4D1E-B783-26EC5A95DBD8}" sibTransId="{90FE3C32-AA78-43CC-AFC2-DB7B8384D3CB}"/>
    <dgm:cxn modelId="{7411B4CE-73A0-406C-BF1F-87149416EE77}" type="presOf" srcId="{F0EBA152-1697-4659-B1ED-C164A51D896B}" destId="{60BD4A50-B6BC-4516-BD6A-1623E1C4AE06}" srcOrd="0" destOrd="0" presId="urn:microsoft.com/office/officeart/2005/8/layout/hierarchy3"/>
    <dgm:cxn modelId="{F43D0C5B-B46B-48D6-96CD-6C95E35B36D6}" srcId="{038E8487-A36D-407D-9E4F-2BD00233DF8C}" destId="{E986E4CE-8F2C-48B0-BF3A-35D4A94E5C5C}" srcOrd="2" destOrd="0" parTransId="{D6A1973B-92D2-4479-9642-E6A36F989D6B}" sibTransId="{670E8EBF-1921-4098-A8F3-4251AC3155DE}"/>
    <dgm:cxn modelId="{1B7E773B-41EC-4A05-8C72-44A4932A1B04}" type="presOf" srcId="{1271E59A-A063-47F7-B228-1D875E5DA896}" destId="{0BD64D49-08DE-4E8B-8D76-BD4B2E7565C3}" srcOrd="1" destOrd="0" presId="urn:microsoft.com/office/officeart/2005/8/layout/hierarchy3"/>
    <dgm:cxn modelId="{3B8DF90B-7C25-4A48-8824-2C4C7AC9B85B}" type="presOf" srcId="{60848BBB-25A1-4C8F-8691-90BBF56922A7}" destId="{8C2472A9-495F-423B-AB56-4382AAD989AC}" srcOrd="0" destOrd="0" presId="urn:microsoft.com/office/officeart/2005/8/layout/hierarchy3"/>
    <dgm:cxn modelId="{D9C5F248-16C6-4CE5-BD77-E9EA60D5FAE8}" srcId="{038E8487-A36D-407D-9E4F-2BD00233DF8C}" destId="{E772403E-3DCD-4B8F-A465-4B9593D4233D}" srcOrd="1" destOrd="0" parTransId="{BCC1CD96-8C92-416D-9EE0-6946408ED0F9}" sibTransId="{3F923779-D771-47B8-8449-B5C6E9825FE1}"/>
    <dgm:cxn modelId="{C981A9D1-33A4-4A58-8A0B-C2CB40C42431}" type="presOf" srcId="{EA33F0A9-9E3F-4F2A-95E5-05FF803D466E}" destId="{AA9BE99C-17AF-42FF-A0F4-0C699FBF6882}" srcOrd="0" destOrd="0" presId="urn:microsoft.com/office/officeart/2005/8/layout/hierarchy3"/>
    <dgm:cxn modelId="{33A48D48-4F88-4BC1-844D-34C1D384469C}" type="presOf" srcId="{B557B5B5-CC24-4407-87FE-ECB3290F21A9}" destId="{4134F807-0A00-4DF9-B0D4-22B02666B6E8}" srcOrd="0" destOrd="0" presId="urn:microsoft.com/office/officeart/2005/8/layout/hierarchy3"/>
    <dgm:cxn modelId="{094A7A0F-52E1-4C90-81D6-8B654CB758D8}" type="presOf" srcId="{8B41B097-A21C-4726-9D10-3BB3EE666D55}" destId="{9A626134-A8BD-4EA2-BEFF-2178EB22B281}" srcOrd="0" destOrd="0" presId="urn:microsoft.com/office/officeart/2005/8/layout/hierarchy3"/>
    <dgm:cxn modelId="{91428705-E9DE-46D9-B70E-7E263739B836}" srcId="{1271E59A-A063-47F7-B228-1D875E5DA896}" destId="{7872F48A-37BB-4960-80AE-5752BDE78B01}" srcOrd="1" destOrd="0" parTransId="{D81B9CBD-32FB-4A47-919F-91A96199253F}" sibTransId="{3DD38F40-F2A8-45FC-A199-819349572504}"/>
    <dgm:cxn modelId="{8F447E33-F5B6-4694-8876-B756AC649C2C}" srcId="{038E8487-A36D-407D-9E4F-2BD00233DF8C}" destId="{30000F82-41B4-41D0-B13D-2DD5AB6E075E}" srcOrd="0" destOrd="0" parTransId="{544BEC42-F42F-4DFE-9EE6-A55FD715A778}" sibTransId="{D0B6937C-F7E7-4536-B0E7-E5F47296A588}"/>
    <dgm:cxn modelId="{46B2D276-5B62-4E59-AB40-BA17B3A47DF1}" type="presOf" srcId="{446444E8-3689-49A5-BFA0-7F381B04588C}" destId="{7593B995-91D5-411B-9279-E52093468F20}" srcOrd="0" destOrd="0" presId="urn:microsoft.com/office/officeart/2005/8/layout/hierarchy3"/>
    <dgm:cxn modelId="{7A737A5E-D7C1-48CE-8A69-BAE4D9D2E37F}" type="presOf" srcId="{E986E4CE-8F2C-48B0-BF3A-35D4A94E5C5C}" destId="{A2BD6A2F-BC92-40D9-BCCB-8EDDAB294F49}" srcOrd="0" destOrd="0" presId="urn:microsoft.com/office/officeart/2005/8/layout/hierarchy3"/>
    <dgm:cxn modelId="{6352A4CC-7079-4360-91B4-5F7AFA85E5A0}" type="presOf" srcId="{646B1E94-2EF7-4B3B-B472-7805116AF43A}" destId="{B5336814-E883-4A9B-9434-241AD45E4F5D}" srcOrd="0" destOrd="0" presId="urn:microsoft.com/office/officeart/2005/8/layout/hierarchy3"/>
    <dgm:cxn modelId="{75E0F97B-6FD6-4051-9287-1571EBD6B1B5}" srcId="{C9E7DFED-9AF0-4D34-AACC-9D6A5096DD01}" destId="{1271E59A-A063-47F7-B228-1D875E5DA896}" srcOrd="2" destOrd="0" parTransId="{EF1C213B-77F4-465B-8C4E-D3390B4150A2}" sibTransId="{C4FF2F1E-256B-4B3C-88FE-AA7585FBEB00}"/>
    <dgm:cxn modelId="{EAB7CBD8-DB7E-4185-99AA-FFFD9F811758}" srcId="{5D5E12D1-E0D9-4F10-A42B-AFC595979174}" destId="{EA33F0A9-9E3F-4F2A-95E5-05FF803D466E}" srcOrd="1" destOrd="0" parTransId="{726C20A5-9FEB-4175-B3DA-CBED668A6863}" sibTransId="{B9F95F4B-49EB-40D4-BD2E-7006005888F9}"/>
    <dgm:cxn modelId="{5BAD795F-07E5-4662-B204-62BF92CB125A}" type="presOf" srcId="{BCC1CD96-8C92-416D-9EE0-6946408ED0F9}" destId="{D75C801C-5EB9-4B23-BC05-236FF195A98C}" srcOrd="0" destOrd="0" presId="urn:microsoft.com/office/officeart/2005/8/layout/hierarchy3"/>
    <dgm:cxn modelId="{E459161E-FF7F-409B-887D-750C5B0185D5}" srcId="{C9E7DFED-9AF0-4D34-AACC-9D6A5096DD01}" destId="{5D5E12D1-E0D9-4F10-A42B-AFC595979174}" srcOrd="0" destOrd="0" parTransId="{AFD050B2-BEF7-4651-810B-059C6426886D}" sibTransId="{7E82825A-A2E1-44C9-817F-2587A1D9C5E6}"/>
    <dgm:cxn modelId="{B5AEF33D-FE88-460A-8843-FD17D95E50EB}" type="presParOf" srcId="{0F0E4510-C984-43A4-A6B2-8EAC60CC666A}" destId="{F0958D4C-02BA-413B-98D8-6E2B6774041A}" srcOrd="0" destOrd="0" presId="urn:microsoft.com/office/officeart/2005/8/layout/hierarchy3"/>
    <dgm:cxn modelId="{72E1F314-773D-4178-8AC9-2B621761396F}" type="presParOf" srcId="{F0958D4C-02BA-413B-98D8-6E2B6774041A}" destId="{1A8B1AC8-AA69-4937-98DE-50B22751B318}" srcOrd="0" destOrd="0" presId="urn:microsoft.com/office/officeart/2005/8/layout/hierarchy3"/>
    <dgm:cxn modelId="{C4FF8034-D989-4951-9C0F-E83AAD0FD2E0}" type="presParOf" srcId="{1A8B1AC8-AA69-4937-98DE-50B22751B318}" destId="{6DE87611-8C9B-4376-B87B-2A1A99959210}" srcOrd="0" destOrd="0" presId="urn:microsoft.com/office/officeart/2005/8/layout/hierarchy3"/>
    <dgm:cxn modelId="{549AA5BC-6150-48D5-96AB-5266D0445ACE}" type="presParOf" srcId="{1A8B1AC8-AA69-4937-98DE-50B22751B318}" destId="{7E2D185A-571D-40BE-92A8-98B684AC5123}" srcOrd="1" destOrd="0" presId="urn:microsoft.com/office/officeart/2005/8/layout/hierarchy3"/>
    <dgm:cxn modelId="{CC5B4EF3-E4BD-4671-B18D-02221F2641D5}" type="presParOf" srcId="{F0958D4C-02BA-413B-98D8-6E2B6774041A}" destId="{D8BEF896-9698-403A-B786-6950A9D42D65}" srcOrd="1" destOrd="0" presId="urn:microsoft.com/office/officeart/2005/8/layout/hierarchy3"/>
    <dgm:cxn modelId="{D104F7B0-6EF1-49B0-BC47-06D7F6005611}" type="presParOf" srcId="{D8BEF896-9698-403A-B786-6950A9D42D65}" destId="{60BD4A50-B6BC-4516-BD6A-1623E1C4AE06}" srcOrd="0" destOrd="0" presId="urn:microsoft.com/office/officeart/2005/8/layout/hierarchy3"/>
    <dgm:cxn modelId="{FA6CC384-0F55-4855-B60C-67CAC293C10B}" type="presParOf" srcId="{D8BEF896-9698-403A-B786-6950A9D42D65}" destId="{7593B995-91D5-411B-9279-E52093468F20}" srcOrd="1" destOrd="0" presId="urn:microsoft.com/office/officeart/2005/8/layout/hierarchy3"/>
    <dgm:cxn modelId="{2DD5917E-5457-456C-BDCC-05CA93098ABE}" type="presParOf" srcId="{D8BEF896-9698-403A-B786-6950A9D42D65}" destId="{AA03E9AE-F79B-48E9-82D4-DBC4974BCB43}" srcOrd="2" destOrd="0" presId="urn:microsoft.com/office/officeart/2005/8/layout/hierarchy3"/>
    <dgm:cxn modelId="{80A8FC0F-5C12-45CC-9131-68EFFF3117AD}" type="presParOf" srcId="{D8BEF896-9698-403A-B786-6950A9D42D65}" destId="{AA9BE99C-17AF-42FF-A0F4-0C699FBF6882}" srcOrd="3" destOrd="0" presId="urn:microsoft.com/office/officeart/2005/8/layout/hierarchy3"/>
    <dgm:cxn modelId="{F626AFE6-6835-48D1-AAC1-93F1042095C2}" type="presParOf" srcId="{D8BEF896-9698-403A-B786-6950A9D42D65}" destId="{4134F807-0A00-4DF9-B0D4-22B02666B6E8}" srcOrd="4" destOrd="0" presId="urn:microsoft.com/office/officeart/2005/8/layout/hierarchy3"/>
    <dgm:cxn modelId="{372B0786-A6AE-4ABE-88CF-99BF597AC2AE}" type="presParOf" srcId="{D8BEF896-9698-403A-B786-6950A9D42D65}" destId="{8C2472A9-495F-423B-AB56-4382AAD989AC}" srcOrd="5" destOrd="0" presId="urn:microsoft.com/office/officeart/2005/8/layout/hierarchy3"/>
    <dgm:cxn modelId="{3E974FC7-1275-4597-A02C-E3E24E911CF5}" type="presParOf" srcId="{0F0E4510-C984-43A4-A6B2-8EAC60CC666A}" destId="{342D33FB-0C2B-470A-8B49-1B4ABE42AD44}" srcOrd="1" destOrd="0" presId="urn:microsoft.com/office/officeart/2005/8/layout/hierarchy3"/>
    <dgm:cxn modelId="{90278DB8-7E9F-4E06-81C4-8609B3A9CDDC}" type="presParOf" srcId="{342D33FB-0C2B-470A-8B49-1B4ABE42AD44}" destId="{31700D69-8DD4-4272-BB58-7D0CD633C323}" srcOrd="0" destOrd="0" presId="urn:microsoft.com/office/officeart/2005/8/layout/hierarchy3"/>
    <dgm:cxn modelId="{B1B893EF-C84F-4F85-8F77-4E0FCFB52C25}" type="presParOf" srcId="{31700D69-8DD4-4272-BB58-7D0CD633C323}" destId="{A8AC6054-BC3C-4CB2-B81C-59704F56B2BF}" srcOrd="0" destOrd="0" presId="urn:microsoft.com/office/officeart/2005/8/layout/hierarchy3"/>
    <dgm:cxn modelId="{AEADA6B6-F3D9-49F9-BEB7-8E95C8EEE370}" type="presParOf" srcId="{31700D69-8DD4-4272-BB58-7D0CD633C323}" destId="{CF95BB2C-F537-4A56-9A59-BACCDD1F98ED}" srcOrd="1" destOrd="0" presId="urn:microsoft.com/office/officeart/2005/8/layout/hierarchy3"/>
    <dgm:cxn modelId="{82DC4404-BC6A-47B9-A6E4-10413E8C2372}" type="presParOf" srcId="{342D33FB-0C2B-470A-8B49-1B4ABE42AD44}" destId="{2AD9E40B-B08A-4666-816E-4FC63F1F0649}" srcOrd="1" destOrd="0" presId="urn:microsoft.com/office/officeart/2005/8/layout/hierarchy3"/>
    <dgm:cxn modelId="{53D0527A-88ED-4C0B-B7A4-4213F734E5A0}" type="presParOf" srcId="{2AD9E40B-B08A-4666-816E-4FC63F1F0649}" destId="{5A2FFFBD-3CF3-49D4-AEC0-79B1DE938DE7}" srcOrd="0" destOrd="0" presId="urn:microsoft.com/office/officeart/2005/8/layout/hierarchy3"/>
    <dgm:cxn modelId="{C4534403-79FA-4A22-AAC6-B4FA0C5AD098}" type="presParOf" srcId="{2AD9E40B-B08A-4666-816E-4FC63F1F0649}" destId="{CD6678F4-1FBD-4212-893D-D5CD23484FE8}" srcOrd="1" destOrd="0" presId="urn:microsoft.com/office/officeart/2005/8/layout/hierarchy3"/>
    <dgm:cxn modelId="{635523DB-2766-4147-BC08-E018DCB6B313}" type="presParOf" srcId="{2AD9E40B-B08A-4666-816E-4FC63F1F0649}" destId="{D75C801C-5EB9-4B23-BC05-236FF195A98C}" srcOrd="2" destOrd="0" presId="urn:microsoft.com/office/officeart/2005/8/layout/hierarchy3"/>
    <dgm:cxn modelId="{D04E078B-1F48-43FA-867C-A298A5583207}" type="presParOf" srcId="{2AD9E40B-B08A-4666-816E-4FC63F1F0649}" destId="{78F4AC4D-3478-4330-8353-4FA05A4CB7A2}" srcOrd="3" destOrd="0" presId="urn:microsoft.com/office/officeart/2005/8/layout/hierarchy3"/>
    <dgm:cxn modelId="{2EC1485D-BAF7-4E3A-A468-1289FE888E00}" type="presParOf" srcId="{2AD9E40B-B08A-4666-816E-4FC63F1F0649}" destId="{EAE8D8B5-3FEF-452D-912D-69468B89A137}" srcOrd="4" destOrd="0" presId="urn:microsoft.com/office/officeart/2005/8/layout/hierarchy3"/>
    <dgm:cxn modelId="{251B3FF5-7347-4252-865A-663728B19498}" type="presParOf" srcId="{2AD9E40B-B08A-4666-816E-4FC63F1F0649}" destId="{A2BD6A2F-BC92-40D9-BCCB-8EDDAB294F49}" srcOrd="5" destOrd="0" presId="urn:microsoft.com/office/officeart/2005/8/layout/hierarchy3"/>
    <dgm:cxn modelId="{264684EC-381F-4B3E-93DC-882C1E3E1939}" type="presParOf" srcId="{0F0E4510-C984-43A4-A6B2-8EAC60CC666A}" destId="{36E4013A-9D45-4E9B-B85F-D394983F0A6E}" srcOrd="2" destOrd="0" presId="urn:microsoft.com/office/officeart/2005/8/layout/hierarchy3"/>
    <dgm:cxn modelId="{9B03267A-524F-4E79-A8C9-F36E957ED701}" type="presParOf" srcId="{36E4013A-9D45-4E9B-B85F-D394983F0A6E}" destId="{09FCFBF3-CACA-4458-B8D5-C07006A7355E}" srcOrd="0" destOrd="0" presId="urn:microsoft.com/office/officeart/2005/8/layout/hierarchy3"/>
    <dgm:cxn modelId="{4AE6B929-DCEC-4730-912C-789E29D059DC}" type="presParOf" srcId="{09FCFBF3-CACA-4458-B8D5-C07006A7355E}" destId="{FC80C41A-8435-4700-9DC1-E7C70AE696D3}" srcOrd="0" destOrd="0" presId="urn:microsoft.com/office/officeart/2005/8/layout/hierarchy3"/>
    <dgm:cxn modelId="{47699F74-5D7F-4788-B7E9-45914319AF23}" type="presParOf" srcId="{09FCFBF3-CACA-4458-B8D5-C07006A7355E}" destId="{0BD64D49-08DE-4E8B-8D76-BD4B2E7565C3}" srcOrd="1" destOrd="0" presId="urn:microsoft.com/office/officeart/2005/8/layout/hierarchy3"/>
    <dgm:cxn modelId="{8846260A-FDDB-4421-8D49-91D29CED4150}" type="presParOf" srcId="{36E4013A-9D45-4E9B-B85F-D394983F0A6E}" destId="{1EC5257B-9A1D-4BDB-B838-66777221BEFF}" srcOrd="1" destOrd="0" presId="urn:microsoft.com/office/officeart/2005/8/layout/hierarchy3"/>
    <dgm:cxn modelId="{DDA0BCEA-4231-4EE8-8B4E-5E0EDA6076D0}" type="presParOf" srcId="{1EC5257B-9A1D-4BDB-B838-66777221BEFF}" destId="{B5336814-E883-4A9B-9434-241AD45E4F5D}" srcOrd="0" destOrd="0" presId="urn:microsoft.com/office/officeart/2005/8/layout/hierarchy3"/>
    <dgm:cxn modelId="{30D2B20A-9A23-4D9A-8B95-7E40DDBC9698}" type="presParOf" srcId="{1EC5257B-9A1D-4BDB-B838-66777221BEFF}" destId="{C4191662-9BA4-464E-B6CF-68F160BCCD20}" srcOrd="1" destOrd="0" presId="urn:microsoft.com/office/officeart/2005/8/layout/hierarchy3"/>
    <dgm:cxn modelId="{A943D91B-B7A5-4D9F-A567-2755FDE08CA2}" type="presParOf" srcId="{1EC5257B-9A1D-4BDB-B838-66777221BEFF}" destId="{4BDC9D2A-69DF-4CEA-9D3B-74DC27D09E5A}" srcOrd="2" destOrd="0" presId="urn:microsoft.com/office/officeart/2005/8/layout/hierarchy3"/>
    <dgm:cxn modelId="{F4BF0605-C518-4576-9673-B092CF962DDB}" type="presParOf" srcId="{1EC5257B-9A1D-4BDB-B838-66777221BEFF}" destId="{D5FF7B77-382D-4447-8085-3784D4C515EB}" srcOrd="3" destOrd="0" presId="urn:microsoft.com/office/officeart/2005/8/layout/hierarchy3"/>
    <dgm:cxn modelId="{88DDB860-7CE8-427F-ADA3-1C8DA1FE02C3}" type="presParOf" srcId="{1EC5257B-9A1D-4BDB-B838-66777221BEFF}" destId="{9A626134-A8BD-4EA2-BEFF-2178EB22B281}" srcOrd="4" destOrd="0" presId="urn:microsoft.com/office/officeart/2005/8/layout/hierarchy3"/>
    <dgm:cxn modelId="{ADAB0EC8-79CD-4B3A-BFB1-96B3D46510C1}" type="presParOf" srcId="{1EC5257B-9A1D-4BDB-B838-66777221BEFF}" destId="{53EE61AC-B7C4-44CF-B13F-D4E3147FF60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E7DFED-9AF0-4D34-AACC-9D6A5096DD01}"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tr-TR"/>
        </a:p>
      </dgm:t>
    </dgm:pt>
    <dgm:pt modelId="{5D5E12D1-E0D9-4F10-A42B-AFC595979174}">
      <dgm:prSet phldrT="[Metin]" custT="1"/>
      <dgm:spPr>
        <a:solidFill>
          <a:srgbClr val="92D050"/>
        </a:solidFill>
      </dgm:spPr>
      <dgm:t>
        <a:bodyPr/>
        <a:lstStyle/>
        <a:p>
          <a:r>
            <a:rPr lang="tr-TR" sz="1400" b="1" dirty="0" smtClean="0">
              <a:solidFill>
                <a:schemeClr val="tx1"/>
              </a:solidFill>
            </a:rPr>
            <a:t>KAYIT ALANINDAKİ OKULLAR </a:t>
          </a:r>
        </a:p>
        <a:p>
          <a:r>
            <a:rPr lang="tr-TR" sz="1200" b="1" dirty="0" smtClean="0">
              <a:solidFill>
                <a:schemeClr val="tx1"/>
              </a:solidFill>
            </a:rPr>
            <a:t>(YEŞİL RENK İLE GÖSTERİLECEK)</a:t>
          </a:r>
          <a:endParaRPr lang="tr-TR" sz="1200" b="1" dirty="0">
            <a:solidFill>
              <a:schemeClr val="tx1"/>
            </a:solidFill>
          </a:endParaRPr>
        </a:p>
      </dgm:t>
    </dgm:pt>
    <dgm:pt modelId="{AFD050B2-BEF7-4651-810B-059C6426886D}" type="parTrans" cxnId="{E459161E-FF7F-409B-887D-750C5B0185D5}">
      <dgm:prSet/>
      <dgm:spPr/>
      <dgm:t>
        <a:bodyPr/>
        <a:lstStyle/>
        <a:p>
          <a:endParaRPr lang="tr-TR" b="1">
            <a:solidFill>
              <a:schemeClr val="tx1"/>
            </a:solidFill>
          </a:endParaRPr>
        </a:p>
      </dgm:t>
    </dgm:pt>
    <dgm:pt modelId="{7E82825A-A2E1-44C9-817F-2587A1D9C5E6}" type="sibTrans" cxnId="{E459161E-FF7F-409B-887D-750C5B0185D5}">
      <dgm:prSet/>
      <dgm:spPr/>
      <dgm:t>
        <a:bodyPr/>
        <a:lstStyle/>
        <a:p>
          <a:endParaRPr lang="tr-TR" b="1">
            <a:solidFill>
              <a:schemeClr val="tx1"/>
            </a:solidFill>
          </a:endParaRPr>
        </a:p>
      </dgm:t>
    </dgm:pt>
    <dgm:pt modelId="{038E8487-A36D-407D-9E4F-2BD00233DF8C}">
      <dgm:prSet phldrT="[Metin]" custT="1"/>
      <dgm:spPr>
        <a:solidFill>
          <a:srgbClr val="00B0F0"/>
        </a:solidFill>
      </dgm:spPr>
      <dgm:t>
        <a:bodyPr/>
        <a:lstStyle/>
        <a:p>
          <a:r>
            <a:rPr lang="tr-TR" sz="1400" b="1" dirty="0" smtClean="0">
              <a:solidFill>
                <a:schemeClr val="tx1"/>
              </a:solidFill>
            </a:rPr>
            <a:t>KOMŞU</a:t>
          </a:r>
          <a:r>
            <a:rPr lang="tr-TR" sz="1400" b="1" baseline="0" dirty="0" smtClean="0">
              <a:solidFill>
                <a:schemeClr val="tx1"/>
              </a:solidFill>
            </a:rPr>
            <a:t> KAYIT ALANINDAKİ OKULLAR</a:t>
          </a:r>
        </a:p>
        <a:p>
          <a:r>
            <a:rPr lang="tr-TR" sz="1200" b="1" baseline="0" dirty="0" smtClean="0">
              <a:solidFill>
                <a:schemeClr val="tx1"/>
              </a:solidFill>
            </a:rPr>
            <a:t>(MAVİ RENK İLE GÖSTERİLECEK)</a:t>
          </a:r>
          <a:endParaRPr lang="tr-TR" sz="1200" b="1" dirty="0">
            <a:solidFill>
              <a:schemeClr val="tx1"/>
            </a:solidFill>
          </a:endParaRPr>
        </a:p>
      </dgm:t>
    </dgm:pt>
    <dgm:pt modelId="{4B8CDF2E-1F31-4D1E-B783-26EC5A95DBD8}" type="parTrans" cxnId="{1CFF9253-0F17-449D-A327-FECBC060BF45}">
      <dgm:prSet/>
      <dgm:spPr/>
      <dgm:t>
        <a:bodyPr/>
        <a:lstStyle/>
        <a:p>
          <a:endParaRPr lang="tr-TR" b="1">
            <a:solidFill>
              <a:schemeClr val="tx1"/>
            </a:solidFill>
          </a:endParaRPr>
        </a:p>
      </dgm:t>
    </dgm:pt>
    <dgm:pt modelId="{90FE3C32-AA78-43CC-AFC2-DB7B8384D3CB}" type="sibTrans" cxnId="{1CFF9253-0F17-449D-A327-FECBC060BF45}">
      <dgm:prSet/>
      <dgm:spPr/>
      <dgm:t>
        <a:bodyPr/>
        <a:lstStyle/>
        <a:p>
          <a:endParaRPr lang="tr-TR" b="1">
            <a:solidFill>
              <a:schemeClr val="tx1"/>
            </a:solidFill>
          </a:endParaRPr>
        </a:p>
      </dgm:t>
    </dgm:pt>
    <dgm:pt modelId="{1271E59A-A063-47F7-B228-1D875E5DA896}">
      <dgm:prSet phldrT="[Metin]" custT="1"/>
      <dgm:spPr>
        <a:solidFill>
          <a:srgbClr val="FF0000"/>
        </a:solidFill>
      </dgm:spPr>
      <dgm:t>
        <a:bodyPr/>
        <a:lstStyle/>
        <a:p>
          <a:r>
            <a:rPr lang="tr-TR" sz="1300" b="1" dirty="0" smtClean="0">
              <a:solidFill>
                <a:schemeClr val="bg1"/>
              </a:solidFill>
            </a:rPr>
            <a:t>KAYIT</a:t>
          </a:r>
          <a:r>
            <a:rPr lang="tr-TR" sz="1300" b="1" baseline="0" dirty="0" smtClean="0">
              <a:solidFill>
                <a:schemeClr val="bg1"/>
              </a:solidFill>
            </a:rPr>
            <a:t> ALANI DIŞINDAKİ OKULLAR </a:t>
          </a:r>
        </a:p>
        <a:p>
          <a:r>
            <a:rPr lang="tr-TR" sz="1200" b="1" baseline="0" dirty="0" smtClean="0">
              <a:solidFill>
                <a:schemeClr val="bg1"/>
              </a:solidFill>
            </a:rPr>
            <a:t>(KIRMIZI RENK İLE GÖSTERİLECEK)</a:t>
          </a:r>
          <a:endParaRPr lang="tr-TR" sz="1200" b="1" dirty="0">
            <a:solidFill>
              <a:schemeClr val="bg1"/>
            </a:solidFill>
          </a:endParaRPr>
        </a:p>
      </dgm:t>
    </dgm:pt>
    <dgm:pt modelId="{EF1C213B-77F4-465B-8C4E-D3390B4150A2}" type="parTrans" cxnId="{75E0F97B-6FD6-4051-9287-1571EBD6B1B5}">
      <dgm:prSet/>
      <dgm:spPr/>
      <dgm:t>
        <a:bodyPr/>
        <a:lstStyle/>
        <a:p>
          <a:endParaRPr lang="tr-TR" b="1">
            <a:solidFill>
              <a:schemeClr val="tx1"/>
            </a:solidFill>
          </a:endParaRPr>
        </a:p>
      </dgm:t>
    </dgm:pt>
    <dgm:pt modelId="{C4FF2F1E-256B-4B3C-88FE-AA7585FBEB00}" type="sibTrans" cxnId="{75E0F97B-6FD6-4051-9287-1571EBD6B1B5}">
      <dgm:prSet/>
      <dgm:spPr/>
      <dgm:t>
        <a:bodyPr/>
        <a:lstStyle/>
        <a:p>
          <a:endParaRPr lang="tr-TR" b="1">
            <a:solidFill>
              <a:schemeClr val="tx1"/>
            </a:solidFill>
          </a:endParaRPr>
        </a:p>
      </dgm:t>
    </dgm:pt>
    <dgm:pt modelId="{446444E8-3689-49A5-BFA0-7F381B04588C}">
      <dgm:prSet phldrT="[Metin]" custT="1"/>
      <dgm:spPr/>
      <dgm:t>
        <a:bodyPr/>
        <a:lstStyle/>
        <a:p>
          <a:r>
            <a:rPr lang="tr-TR" sz="1100" b="1" dirty="0" smtClean="0">
              <a:solidFill>
                <a:schemeClr val="tx1"/>
              </a:solidFill>
            </a:rPr>
            <a:t>İKAMET ADRESİNDE  OLAN OKULLAR</a:t>
          </a:r>
          <a:endParaRPr lang="tr-TR" sz="1100" b="1" dirty="0">
            <a:solidFill>
              <a:schemeClr val="tx1"/>
            </a:solidFill>
          </a:endParaRPr>
        </a:p>
      </dgm:t>
    </dgm:pt>
    <dgm:pt modelId="{F0EBA152-1697-4659-B1ED-C164A51D896B}" type="parTrans" cxnId="{882C8CC9-1CAE-410E-A3FD-9EC6C5F07EEC}">
      <dgm:prSet/>
      <dgm:spPr/>
      <dgm:t>
        <a:bodyPr/>
        <a:lstStyle/>
        <a:p>
          <a:endParaRPr lang="tr-TR" b="1">
            <a:solidFill>
              <a:schemeClr val="tx1"/>
            </a:solidFill>
          </a:endParaRPr>
        </a:p>
      </dgm:t>
    </dgm:pt>
    <dgm:pt modelId="{EEE46DF9-0F1C-4B7C-859E-D1A23F8BB890}" type="sibTrans" cxnId="{882C8CC9-1CAE-410E-A3FD-9EC6C5F07EEC}">
      <dgm:prSet/>
      <dgm:spPr/>
      <dgm:t>
        <a:bodyPr/>
        <a:lstStyle/>
        <a:p>
          <a:endParaRPr lang="tr-TR" b="1">
            <a:solidFill>
              <a:schemeClr val="tx1"/>
            </a:solidFill>
          </a:endParaRPr>
        </a:p>
      </dgm:t>
    </dgm:pt>
    <dgm:pt modelId="{30000F82-41B4-41D0-B13D-2DD5AB6E075E}">
      <dgm:prSet phldrT="[Metin]" custT="1"/>
      <dgm:spPr/>
      <dgm:t>
        <a:bodyPr/>
        <a:lstStyle/>
        <a:p>
          <a:r>
            <a:rPr lang="tr-TR" sz="1100" b="1" dirty="0" smtClean="0">
              <a:solidFill>
                <a:schemeClr val="tx1"/>
              </a:solidFill>
            </a:rPr>
            <a:t>İKAMET ADRESİNE KOMŞU OLAN OKULLAR</a:t>
          </a:r>
          <a:endParaRPr lang="tr-TR" sz="1100" b="1" dirty="0">
            <a:solidFill>
              <a:schemeClr val="tx1"/>
            </a:solidFill>
          </a:endParaRPr>
        </a:p>
      </dgm:t>
    </dgm:pt>
    <dgm:pt modelId="{544BEC42-F42F-4DFE-9EE6-A55FD715A778}" type="parTrans" cxnId="{8F447E33-F5B6-4694-8876-B756AC649C2C}">
      <dgm:prSet/>
      <dgm:spPr/>
      <dgm:t>
        <a:bodyPr/>
        <a:lstStyle/>
        <a:p>
          <a:endParaRPr lang="tr-TR" b="1">
            <a:solidFill>
              <a:schemeClr val="tx1"/>
            </a:solidFill>
          </a:endParaRPr>
        </a:p>
      </dgm:t>
    </dgm:pt>
    <dgm:pt modelId="{D0B6937C-F7E7-4536-B0E7-E5F47296A588}" type="sibTrans" cxnId="{8F447E33-F5B6-4694-8876-B756AC649C2C}">
      <dgm:prSet/>
      <dgm:spPr/>
      <dgm:t>
        <a:bodyPr/>
        <a:lstStyle/>
        <a:p>
          <a:endParaRPr lang="tr-TR" b="1">
            <a:solidFill>
              <a:schemeClr val="tx1"/>
            </a:solidFill>
          </a:endParaRPr>
        </a:p>
      </dgm:t>
    </dgm:pt>
    <dgm:pt modelId="{F54FFF56-FF2C-4AA6-A5D6-BC394E23BA53}">
      <dgm:prSet phldrT="[Metin]" custT="1"/>
      <dgm:spPr/>
      <dgm:t>
        <a:bodyPr/>
        <a:lstStyle/>
        <a:p>
          <a:r>
            <a:rPr lang="tr-TR" sz="1100" b="1" dirty="0" smtClean="0">
              <a:solidFill>
                <a:schemeClr val="tx1"/>
              </a:solidFill>
            </a:rPr>
            <a:t>FARKLI İL VEYA İLÇEDEKİ YEREL YERLEŞTİRME İLE ÖĞRENCİ ALAN OKULLAR</a:t>
          </a:r>
          <a:endParaRPr lang="tr-TR" sz="1100" b="1" dirty="0">
            <a:solidFill>
              <a:schemeClr val="tx1"/>
            </a:solidFill>
          </a:endParaRPr>
        </a:p>
      </dgm:t>
    </dgm:pt>
    <dgm:pt modelId="{7E499F8A-2C1E-4730-8F0D-224AB08384D2}" type="sibTrans" cxnId="{63C8AC00-6C64-47CD-85E3-6476A1622E78}">
      <dgm:prSet/>
      <dgm:spPr/>
      <dgm:t>
        <a:bodyPr/>
        <a:lstStyle/>
        <a:p>
          <a:endParaRPr lang="tr-TR" b="1">
            <a:solidFill>
              <a:schemeClr val="tx1"/>
            </a:solidFill>
          </a:endParaRPr>
        </a:p>
      </dgm:t>
    </dgm:pt>
    <dgm:pt modelId="{646B1E94-2EF7-4B3B-B472-7805116AF43A}" type="parTrans" cxnId="{63C8AC00-6C64-47CD-85E3-6476A1622E78}">
      <dgm:prSet/>
      <dgm:spPr/>
      <dgm:t>
        <a:bodyPr/>
        <a:lstStyle/>
        <a:p>
          <a:endParaRPr lang="tr-TR" b="1">
            <a:solidFill>
              <a:schemeClr val="tx1"/>
            </a:solidFill>
          </a:endParaRPr>
        </a:p>
      </dgm:t>
    </dgm:pt>
    <dgm:pt modelId="{0F0E4510-C984-43A4-A6B2-8EAC60CC666A}" type="pres">
      <dgm:prSet presAssocID="{C9E7DFED-9AF0-4D34-AACC-9D6A5096DD01}" presName="diagram" presStyleCnt="0">
        <dgm:presLayoutVars>
          <dgm:chPref val="1"/>
          <dgm:dir/>
          <dgm:animOne val="branch"/>
          <dgm:animLvl val="lvl"/>
          <dgm:resizeHandles/>
        </dgm:presLayoutVars>
      </dgm:prSet>
      <dgm:spPr/>
      <dgm:t>
        <a:bodyPr/>
        <a:lstStyle/>
        <a:p>
          <a:endParaRPr lang="tr-TR"/>
        </a:p>
      </dgm:t>
    </dgm:pt>
    <dgm:pt modelId="{F0958D4C-02BA-413B-98D8-6E2B6774041A}" type="pres">
      <dgm:prSet presAssocID="{5D5E12D1-E0D9-4F10-A42B-AFC595979174}" presName="root" presStyleCnt="0"/>
      <dgm:spPr/>
    </dgm:pt>
    <dgm:pt modelId="{1A8B1AC8-AA69-4937-98DE-50B22751B318}" type="pres">
      <dgm:prSet presAssocID="{5D5E12D1-E0D9-4F10-A42B-AFC595979174}" presName="rootComposite" presStyleCnt="0"/>
      <dgm:spPr/>
    </dgm:pt>
    <dgm:pt modelId="{6DE87611-8C9B-4376-B87B-2A1A99959210}" type="pres">
      <dgm:prSet presAssocID="{5D5E12D1-E0D9-4F10-A42B-AFC595979174}" presName="rootText" presStyleLbl="node1" presStyleIdx="0" presStyleCnt="3" custScaleX="166517"/>
      <dgm:spPr/>
      <dgm:t>
        <a:bodyPr/>
        <a:lstStyle/>
        <a:p>
          <a:endParaRPr lang="tr-TR"/>
        </a:p>
      </dgm:t>
    </dgm:pt>
    <dgm:pt modelId="{7E2D185A-571D-40BE-92A8-98B684AC5123}" type="pres">
      <dgm:prSet presAssocID="{5D5E12D1-E0D9-4F10-A42B-AFC595979174}" presName="rootConnector" presStyleLbl="node1" presStyleIdx="0" presStyleCnt="3"/>
      <dgm:spPr/>
      <dgm:t>
        <a:bodyPr/>
        <a:lstStyle/>
        <a:p>
          <a:endParaRPr lang="tr-TR"/>
        </a:p>
      </dgm:t>
    </dgm:pt>
    <dgm:pt modelId="{D8BEF896-9698-403A-B786-6950A9D42D65}" type="pres">
      <dgm:prSet presAssocID="{5D5E12D1-E0D9-4F10-A42B-AFC595979174}" presName="childShape" presStyleCnt="0"/>
      <dgm:spPr/>
    </dgm:pt>
    <dgm:pt modelId="{60BD4A50-B6BC-4516-BD6A-1623E1C4AE06}" type="pres">
      <dgm:prSet presAssocID="{F0EBA152-1697-4659-B1ED-C164A51D896B}" presName="Name13" presStyleLbl="parChTrans1D2" presStyleIdx="0" presStyleCnt="3"/>
      <dgm:spPr/>
      <dgm:t>
        <a:bodyPr/>
        <a:lstStyle/>
        <a:p>
          <a:endParaRPr lang="tr-TR"/>
        </a:p>
      </dgm:t>
    </dgm:pt>
    <dgm:pt modelId="{7593B995-91D5-411B-9279-E52093468F20}" type="pres">
      <dgm:prSet presAssocID="{446444E8-3689-49A5-BFA0-7F381B04588C}" presName="childText" presStyleLbl="bgAcc1" presStyleIdx="0" presStyleCnt="3" custScaleX="221893">
        <dgm:presLayoutVars>
          <dgm:bulletEnabled val="1"/>
        </dgm:presLayoutVars>
      </dgm:prSet>
      <dgm:spPr/>
      <dgm:t>
        <a:bodyPr/>
        <a:lstStyle/>
        <a:p>
          <a:endParaRPr lang="tr-TR"/>
        </a:p>
      </dgm:t>
    </dgm:pt>
    <dgm:pt modelId="{342D33FB-0C2B-470A-8B49-1B4ABE42AD44}" type="pres">
      <dgm:prSet presAssocID="{038E8487-A36D-407D-9E4F-2BD00233DF8C}" presName="root" presStyleCnt="0"/>
      <dgm:spPr/>
    </dgm:pt>
    <dgm:pt modelId="{31700D69-8DD4-4272-BB58-7D0CD633C323}" type="pres">
      <dgm:prSet presAssocID="{038E8487-A36D-407D-9E4F-2BD00233DF8C}" presName="rootComposite" presStyleCnt="0"/>
      <dgm:spPr/>
    </dgm:pt>
    <dgm:pt modelId="{A8AC6054-BC3C-4CB2-B81C-59704F56B2BF}" type="pres">
      <dgm:prSet presAssocID="{038E8487-A36D-407D-9E4F-2BD00233DF8C}" presName="rootText" presStyleLbl="node1" presStyleIdx="1" presStyleCnt="3" custScaleX="166517"/>
      <dgm:spPr/>
      <dgm:t>
        <a:bodyPr/>
        <a:lstStyle/>
        <a:p>
          <a:endParaRPr lang="tr-TR"/>
        </a:p>
      </dgm:t>
    </dgm:pt>
    <dgm:pt modelId="{CF95BB2C-F537-4A56-9A59-BACCDD1F98ED}" type="pres">
      <dgm:prSet presAssocID="{038E8487-A36D-407D-9E4F-2BD00233DF8C}" presName="rootConnector" presStyleLbl="node1" presStyleIdx="1" presStyleCnt="3"/>
      <dgm:spPr/>
      <dgm:t>
        <a:bodyPr/>
        <a:lstStyle/>
        <a:p>
          <a:endParaRPr lang="tr-TR"/>
        </a:p>
      </dgm:t>
    </dgm:pt>
    <dgm:pt modelId="{2AD9E40B-B08A-4666-816E-4FC63F1F0649}" type="pres">
      <dgm:prSet presAssocID="{038E8487-A36D-407D-9E4F-2BD00233DF8C}" presName="childShape" presStyleCnt="0"/>
      <dgm:spPr/>
    </dgm:pt>
    <dgm:pt modelId="{5A2FFFBD-3CF3-49D4-AEC0-79B1DE938DE7}" type="pres">
      <dgm:prSet presAssocID="{544BEC42-F42F-4DFE-9EE6-A55FD715A778}" presName="Name13" presStyleLbl="parChTrans1D2" presStyleIdx="1" presStyleCnt="3"/>
      <dgm:spPr/>
      <dgm:t>
        <a:bodyPr/>
        <a:lstStyle/>
        <a:p>
          <a:endParaRPr lang="tr-TR"/>
        </a:p>
      </dgm:t>
    </dgm:pt>
    <dgm:pt modelId="{CD6678F4-1FBD-4212-893D-D5CD23484FE8}" type="pres">
      <dgm:prSet presAssocID="{30000F82-41B4-41D0-B13D-2DD5AB6E075E}" presName="childText" presStyleLbl="bgAcc1" presStyleIdx="1" presStyleCnt="3" custScaleX="221893">
        <dgm:presLayoutVars>
          <dgm:bulletEnabled val="1"/>
        </dgm:presLayoutVars>
      </dgm:prSet>
      <dgm:spPr/>
      <dgm:t>
        <a:bodyPr/>
        <a:lstStyle/>
        <a:p>
          <a:endParaRPr lang="tr-TR"/>
        </a:p>
      </dgm:t>
    </dgm:pt>
    <dgm:pt modelId="{36E4013A-9D45-4E9B-B85F-D394983F0A6E}" type="pres">
      <dgm:prSet presAssocID="{1271E59A-A063-47F7-B228-1D875E5DA896}" presName="root" presStyleCnt="0"/>
      <dgm:spPr/>
    </dgm:pt>
    <dgm:pt modelId="{09FCFBF3-CACA-4458-B8D5-C07006A7355E}" type="pres">
      <dgm:prSet presAssocID="{1271E59A-A063-47F7-B228-1D875E5DA896}" presName="rootComposite" presStyleCnt="0"/>
      <dgm:spPr/>
    </dgm:pt>
    <dgm:pt modelId="{FC80C41A-8435-4700-9DC1-E7C70AE696D3}" type="pres">
      <dgm:prSet presAssocID="{1271E59A-A063-47F7-B228-1D875E5DA896}" presName="rootText" presStyleLbl="node1" presStyleIdx="2" presStyleCnt="3" custScaleX="166517"/>
      <dgm:spPr/>
      <dgm:t>
        <a:bodyPr/>
        <a:lstStyle/>
        <a:p>
          <a:endParaRPr lang="tr-TR"/>
        </a:p>
      </dgm:t>
    </dgm:pt>
    <dgm:pt modelId="{0BD64D49-08DE-4E8B-8D76-BD4B2E7565C3}" type="pres">
      <dgm:prSet presAssocID="{1271E59A-A063-47F7-B228-1D875E5DA896}" presName="rootConnector" presStyleLbl="node1" presStyleIdx="2" presStyleCnt="3"/>
      <dgm:spPr/>
      <dgm:t>
        <a:bodyPr/>
        <a:lstStyle/>
        <a:p>
          <a:endParaRPr lang="tr-TR"/>
        </a:p>
      </dgm:t>
    </dgm:pt>
    <dgm:pt modelId="{1EC5257B-9A1D-4BDB-B838-66777221BEFF}" type="pres">
      <dgm:prSet presAssocID="{1271E59A-A063-47F7-B228-1D875E5DA896}" presName="childShape" presStyleCnt="0"/>
      <dgm:spPr/>
    </dgm:pt>
    <dgm:pt modelId="{B5336814-E883-4A9B-9434-241AD45E4F5D}" type="pres">
      <dgm:prSet presAssocID="{646B1E94-2EF7-4B3B-B472-7805116AF43A}" presName="Name13" presStyleLbl="parChTrans1D2" presStyleIdx="2" presStyleCnt="3"/>
      <dgm:spPr/>
      <dgm:t>
        <a:bodyPr/>
        <a:lstStyle/>
        <a:p>
          <a:endParaRPr lang="tr-TR"/>
        </a:p>
      </dgm:t>
    </dgm:pt>
    <dgm:pt modelId="{C4191662-9BA4-464E-B6CF-68F160BCCD20}" type="pres">
      <dgm:prSet presAssocID="{F54FFF56-FF2C-4AA6-A5D6-BC394E23BA53}" presName="childText" presStyleLbl="bgAcc1" presStyleIdx="2" presStyleCnt="3" custScaleX="221893">
        <dgm:presLayoutVars>
          <dgm:bulletEnabled val="1"/>
        </dgm:presLayoutVars>
      </dgm:prSet>
      <dgm:spPr/>
      <dgm:t>
        <a:bodyPr/>
        <a:lstStyle/>
        <a:p>
          <a:endParaRPr lang="tr-TR"/>
        </a:p>
      </dgm:t>
    </dgm:pt>
  </dgm:ptLst>
  <dgm:cxnLst>
    <dgm:cxn modelId="{7411B4CE-73A0-406C-BF1F-87149416EE77}" type="presOf" srcId="{F0EBA152-1697-4659-B1ED-C164A51D896B}" destId="{60BD4A50-B6BC-4516-BD6A-1623E1C4AE06}" srcOrd="0" destOrd="0" presId="urn:microsoft.com/office/officeart/2005/8/layout/hierarchy3"/>
    <dgm:cxn modelId="{DB929195-F18A-4534-A7D5-95AEDB324E1C}" type="presOf" srcId="{1271E59A-A063-47F7-B228-1D875E5DA896}" destId="{FC80C41A-8435-4700-9DC1-E7C70AE696D3}" srcOrd="0" destOrd="0" presId="urn:microsoft.com/office/officeart/2005/8/layout/hierarchy3"/>
    <dgm:cxn modelId="{882C8CC9-1CAE-410E-A3FD-9EC6C5F07EEC}" srcId="{5D5E12D1-E0D9-4F10-A42B-AFC595979174}" destId="{446444E8-3689-49A5-BFA0-7F381B04588C}" srcOrd="0" destOrd="0" parTransId="{F0EBA152-1697-4659-B1ED-C164A51D896B}" sibTransId="{EEE46DF9-0F1C-4B7C-859E-D1A23F8BB890}"/>
    <dgm:cxn modelId="{6352A4CC-7079-4360-91B4-5F7AFA85E5A0}" type="presOf" srcId="{646B1E94-2EF7-4B3B-B472-7805116AF43A}" destId="{B5336814-E883-4A9B-9434-241AD45E4F5D}" srcOrd="0" destOrd="0" presId="urn:microsoft.com/office/officeart/2005/8/layout/hierarchy3"/>
    <dgm:cxn modelId="{8A50535B-B593-42E6-BE25-38B627668B89}" type="presOf" srcId="{30000F82-41B4-41D0-B13D-2DD5AB6E075E}" destId="{CD6678F4-1FBD-4212-893D-D5CD23484FE8}" srcOrd="0" destOrd="0" presId="urn:microsoft.com/office/officeart/2005/8/layout/hierarchy3"/>
    <dgm:cxn modelId="{75E0F97B-6FD6-4051-9287-1571EBD6B1B5}" srcId="{C9E7DFED-9AF0-4D34-AACC-9D6A5096DD01}" destId="{1271E59A-A063-47F7-B228-1D875E5DA896}" srcOrd="2" destOrd="0" parTransId="{EF1C213B-77F4-465B-8C4E-D3390B4150A2}" sibTransId="{C4FF2F1E-256B-4B3C-88FE-AA7585FBEB00}"/>
    <dgm:cxn modelId="{8F447E33-F5B6-4694-8876-B756AC649C2C}" srcId="{038E8487-A36D-407D-9E4F-2BD00233DF8C}" destId="{30000F82-41B4-41D0-B13D-2DD5AB6E075E}" srcOrd="0" destOrd="0" parTransId="{544BEC42-F42F-4DFE-9EE6-A55FD715A778}" sibTransId="{D0B6937C-F7E7-4536-B0E7-E5F47296A588}"/>
    <dgm:cxn modelId="{1B7E773B-41EC-4A05-8C72-44A4932A1B04}" type="presOf" srcId="{1271E59A-A063-47F7-B228-1D875E5DA896}" destId="{0BD64D49-08DE-4E8B-8D76-BD4B2E7565C3}" srcOrd="1" destOrd="0" presId="urn:microsoft.com/office/officeart/2005/8/layout/hierarchy3"/>
    <dgm:cxn modelId="{7C8C638F-93B4-43C2-BC18-60CB2791A233}" type="presOf" srcId="{C9E7DFED-9AF0-4D34-AACC-9D6A5096DD01}" destId="{0F0E4510-C984-43A4-A6B2-8EAC60CC666A}" srcOrd="0" destOrd="0" presId="urn:microsoft.com/office/officeart/2005/8/layout/hierarchy3"/>
    <dgm:cxn modelId="{C951263B-2690-4898-9FBC-1296F91AC312}" type="presOf" srcId="{038E8487-A36D-407D-9E4F-2BD00233DF8C}" destId="{CF95BB2C-F537-4A56-9A59-BACCDD1F98ED}" srcOrd="1" destOrd="0" presId="urn:microsoft.com/office/officeart/2005/8/layout/hierarchy3"/>
    <dgm:cxn modelId="{1CFF9253-0F17-449D-A327-FECBC060BF45}" srcId="{C9E7DFED-9AF0-4D34-AACC-9D6A5096DD01}" destId="{038E8487-A36D-407D-9E4F-2BD00233DF8C}" srcOrd="1" destOrd="0" parTransId="{4B8CDF2E-1F31-4D1E-B783-26EC5A95DBD8}" sibTransId="{90FE3C32-AA78-43CC-AFC2-DB7B8384D3CB}"/>
    <dgm:cxn modelId="{D5B24790-84C3-4284-82CA-2D6341A5C590}" type="presOf" srcId="{038E8487-A36D-407D-9E4F-2BD00233DF8C}" destId="{A8AC6054-BC3C-4CB2-B81C-59704F56B2BF}" srcOrd="0" destOrd="0" presId="urn:microsoft.com/office/officeart/2005/8/layout/hierarchy3"/>
    <dgm:cxn modelId="{BDB24C71-0E46-4A33-9E22-D3497BD05E54}" type="presOf" srcId="{5D5E12D1-E0D9-4F10-A42B-AFC595979174}" destId="{7E2D185A-571D-40BE-92A8-98B684AC5123}" srcOrd="1" destOrd="0" presId="urn:microsoft.com/office/officeart/2005/8/layout/hierarchy3"/>
    <dgm:cxn modelId="{F76CE457-E089-4A5B-ACD5-C4C0DD0F86DC}" type="presOf" srcId="{F54FFF56-FF2C-4AA6-A5D6-BC394E23BA53}" destId="{C4191662-9BA4-464E-B6CF-68F160BCCD20}" srcOrd="0" destOrd="0" presId="urn:microsoft.com/office/officeart/2005/8/layout/hierarchy3"/>
    <dgm:cxn modelId="{63C8AC00-6C64-47CD-85E3-6476A1622E78}" srcId="{1271E59A-A063-47F7-B228-1D875E5DA896}" destId="{F54FFF56-FF2C-4AA6-A5D6-BC394E23BA53}" srcOrd="0" destOrd="0" parTransId="{646B1E94-2EF7-4B3B-B472-7805116AF43A}" sibTransId="{7E499F8A-2C1E-4730-8F0D-224AB08384D2}"/>
    <dgm:cxn modelId="{EFC8B180-C3E6-43F5-94C4-BC9F8642A44E}" type="presOf" srcId="{5D5E12D1-E0D9-4F10-A42B-AFC595979174}" destId="{6DE87611-8C9B-4376-B87B-2A1A99959210}" srcOrd="0" destOrd="0" presId="urn:microsoft.com/office/officeart/2005/8/layout/hierarchy3"/>
    <dgm:cxn modelId="{204CAB09-7C34-48D1-9F38-1AF7C97D7BAA}" type="presOf" srcId="{544BEC42-F42F-4DFE-9EE6-A55FD715A778}" destId="{5A2FFFBD-3CF3-49D4-AEC0-79B1DE938DE7}" srcOrd="0" destOrd="0" presId="urn:microsoft.com/office/officeart/2005/8/layout/hierarchy3"/>
    <dgm:cxn modelId="{E459161E-FF7F-409B-887D-750C5B0185D5}" srcId="{C9E7DFED-9AF0-4D34-AACC-9D6A5096DD01}" destId="{5D5E12D1-E0D9-4F10-A42B-AFC595979174}" srcOrd="0" destOrd="0" parTransId="{AFD050B2-BEF7-4651-810B-059C6426886D}" sibTransId="{7E82825A-A2E1-44C9-817F-2587A1D9C5E6}"/>
    <dgm:cxn modelId="{46B2D276-5B62-4E59-AB40-BA17B3A47DF1}" type="presOf" srcId="{446444E8-3689-49A5-BFA0-7F381B04588C}" destId="{7593B995-91D5-411B-9279-E52093468F20}" srcOrd="0" destOrd="0" presId="urn:microsoft.com/office/officeart/2005/8/layout/hierarchy3"/>
    <dgm:cxn modelId="{B5AEF33D-FE88-460A-8843-FD17D95E50EB}" type="presParOf" srcId="{0F0E4510-C984-43A4-A6B2-8EAC60CC666A}" destId="{F0958D4C-02BA-413B-98D8-6E2B6774041A}" srcOrd="0" destOrd="0" presId="urn:microsoft.com/office/officeart/2005/8/layout/hierarchy3"/>
    <dgm:cxn modelId="{72E1F314-773D-4178-8AC9-2B621761396F}" type="presParOf" srcId="{F0958D4C-02BA-413B-98D8-6E2B6774041A}" destId="{1A8B1AC8-AA69-4937-98DE-50B22751B318}" srcOrd="0" destOrd="0" presId="urn:microsoft.com/office/officeart/2005/8/layout/hierarchy3"/>
    <dgm:cxn modelId="{C4FF8034-D989-4951-9C0F-E83AAD0FD2E0}" type="presParOf" srcId="{1A8B1AC8-AA69-4937-98DE-50B22751B318}" destId="{6DE87611-8C9B-4376-B87B-2A1A99959210}" srcOrd="0" destOrd="0" presId="urn:microsoft.com/office/officeart/2005/8/layout/hierarchy3"/>
    <dgm:cxn modelId="{549AA5BC-6150-48D5-96AB-5266D0445ACE}" type="presParOf" srcId="{1A8B1AC8-AA69-4937-98DE-50B22751B318}" destId="{7E2D185A-571D-40BE-92A8-98B684AC5123}" srcOrd="1" destOrd="0" presId="urn:microsoft.com/office/officeart/2005/8/layout/hierarchy3"/>
    <dgm:cxn modelId="{CC5B4EF3-E4BD-4671-B18D-02221F2641D5}" type="presParOf" srcId="{F0958D4C-02BA-413B-98D8-6E2B6774041A}" destId="{D8BEF896-9698-403A-B786-6950A9D42D65}" srcOrd="1" destOrd="0" presId="urn:microsoft.com/office/officeart/2005/8/layout/hierarchy3"/>
    <dgm:cxn modelId="{D104F7B0-6EF1-49B0-BC47-06D7F6005611}" type="presParOf" srcId="{D8BEF896-9698-403A-B786-6950A9D42D65}" destId="{60BD4A50-B6BC-4516-BD6A-1623E1C4AE06}" srcOrd="0" destOrd="0" presId="urn:microsoft.com/office/officeart/2005/8/layout/hierarchy3"/>
    <dgm:cxn modelId="{FA6CC384-0F55-4855-B60C-67CAC293C10B}" type="presParOf" srcId="{D8BEF896-9698-403A-B786-6950A9D42D65}" destId="{7593B995-91D5-411B-9279-E52093468F20}" srcOrd="1" destOrd="0" presId="urn:microsoft.com/office/officeart/2005/8/layout/hierarchy3"/>
    <dgm:cxn modelId="{3E974FC7-1275-4597-A02C-E3E24E911CF5}" type="presParOf" srcId="{0F0E4510-C984-43A4-A6B2-8EAC60CC666A}" destId="{342D33FB-0C2B-470A-8B49-1B4ABE42AD44}" srcOrd="1" destOrd="0" presId="urn:microsoft.com/office/officeart/2005/8/layout/hierarchy3"/>
    <dgm:cxn modelId="{90278DB8-7E9F-4E06-81C4-8609B3A9CDDC}" type="presParOf" srcId="{342D33FB-0C2B-470A-8B49-1B4ABE42AD44}" destId="{31700D69-8DD4-4272-BB58-7D0CD633C323}" srcOrd="0" destOrd="0" presId="urn:microsoft.com/office/officeart/2005/8/layout/hierarchy3"/>
    <dgm:cxn modelId="{B1B893EF-C84F-4F85-8F77-4E0FCFB52C25}" type="presParOf" srcId="{31700D69-8DD4-4272-BB58-7D0CD633C323}" destId="{A8AC6054-BC3C-4CB2-B81C-59704F56B2BF}" srcOrd="0" destOrd="0" presId="urn:microsoft.com/office/officeart/2005/8/layout/hierarchy3"/>
    <dgm:cxn modelId="{AEADA6B6-F3D9-49F9-BEB7-8E95C8EEE370}" type="presParOf" srcId="{31700D69-8DD4-4272-BB58-7D0CD633C323}" destId="{CF95BB2C-F537-4A56-9A59-BACCDD1F98ED}" srcOrd="1" destOrd="0" presId="urn:microsoft.com/office/officeart/2005/8/layout/hierarchy3"/>
    <dgm:cxn modelId="{82DC4404-BC6A-47B9-A6E4-10413E8C2372}" type="presParOf" srcId="{342D33FB-0C2B-470A-8B49-1B4ABE42AD44}" destId="{2AD9E40B-B08A-4666-816E-4FC63F1F0649}" srcOrd="1" destOrd="0" presId="urn:microsoft.com/office/officeart/2005/8/layout/hierarchy3"/>
    <dgm:cxn modelId="{53D0527A-88ED-4C0B-B7A4-4213F734E5A0}" type="presParOf" srcId="{2AD9E40B-B08A-4666-816E-4FC63F1F0649}" destId="{5A2FFFBD-3CF3-49D4-AEC0-79B1DE938DE7}" srcOrd="0" destOrd="0" presId="urn:microsoft.com/office/officeart/2005/8/layout/hierarchy3"/>
    <dgm:cxn modelId="{C4534403-79FA-4A22-AAC6-B4FA0C5AD098}" type="presParOf" srcId="{2AD9E40B-B08A-4666-816E-4FC63F1F0649}" destId="{CD6678F4-1FBD-4212-893D-D5CD23484FE8}" srcOrd="1" destOrd="0" presId="urn:microsoft.com/office/officeart/2005/8/layout/hierarchy3"/>
    <dgm:cxn modelId="{264684EC-381F-4B3E-93DC-882C1E3E1939}" type="presParOf" srcId="{0F0E4510-C984-43A4-A6B2-8EAC60CC666A}" destId="{36E4013A-9D45-4E9B-B85F-D394983F0A6E}" srcOrd="2" destOrd="0" presId="urn:microsoft.com/office/officeart/2005/8/layout/hierarchy3"/>
    <dgm:cxn modelId="{9B03267A-524F-4E79-A8C9-F36E957ED701}" type="presParOf" srcId="{36E4013A-9D45-4E9B-B85F-D394983F0A6E}" destId="{09FCFBF3-CACA-4458-B8D5-C07006A7355E}" srcOrd="0" destOrd="0" presId="urn:microsoft.com/office/officeart/2005/8/layout/hierarchy3"/>
    <dgm:cxn modelId="{4AE6B929-DCEC-4730-912C-789E29D059DC}" type="presParOf" srcId="{09FCFBF3-CACA-4458-B8D5-C07006A7355E}" destId="{FC80C41A-8435-4700-9DC1-E7C70AE696D3}" srcOrd="0" destOrd="0" presId="urn:microsoft.com/office/officeart/2005/8/layout/hierarchy3"/>
    <dgm:cxn modelId="{47699F74-5D7F-4788-B7E9-45914319AF23}" type="presParOf" srcId="{09FCFBF3-CACA-4458-B8D5-C07006A7355E}" destId="{0BD64D49-08DE-4E8B-8D76-BD4B2E7565C3}" srcOrd="1" destOrd="0" presId="urn:microsoft.com/office/officeart/2005/8/layout/hierarchy3"/>
    <dgm:cxn modelId="{8846260A-FDDB-4421-8D49-91D29CED4150}" type="presParOf" srcId="{36E4013A-9D45-4E9B-B85F-D394983F0A6E}" destId="{1EC5257B-9A1D-4BDB-B838-66777221BEFF}" srcOrd="1" destOrd="0" presId="urn:microsoft.com/office/officeart/2005/8/layout/hierarchy3"/>
    <dgm:cxn modelId="{DDA0BCEA-4231-4EE8-8B4E-5E0EDA6076D0}" type="presParOf" srcId="{1EC5257B-9A1D-4BDB-B838-66777221BEFF}" destId="{B5336814-E883-4A9B-9434-241AD45E4F5D}" srcOrd="0" destOrd="0" presId="urn:microsoft.com/office/officeart/2005/8/layout/hierarchy3"/>
    <dgm:cxn modelId="{30D2B20A-9A23-4D9A-8B95-7E40DDBC9698}" type="presParOf" srcId="{1EC5257B-9A1D-4BDB-B838-66777221BEFF}" destId="{C4191662-9BA4-464E-B6CF-68F160BCCD2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38C5-C0C4-46D7-B6F7-E44834CD096D}">
      <dsp:nvSpPr>
        <dsp:cNvPr id="0" name=""/>
        <dsp:cNvSpPr/>
      </dsp:nvSpPr>
      <dsp:spPr>
        <a:xfrm>
          <a:off x="0" y="96059"/>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Kavramlar</a:t>
          </a:r>
          <a:endParaRPr lang="tr-TR" sz="1500" kern="1200" dirty="0"/>
        </a:p>
      </dsp:txBody>
      <dsp:txXfrm>
        <a:off x="17228" y="113287"/>
        <a:ext cx="9566744" cy="318463"/>
      </dsp:txXfrm>
    </dsp:sp>
    <dsp:sp modelId="{DBA1203C-8ADE-43C5-AE08-67510DA9B578}">
      <dsp:nvSpPr>
        <dsp:cNvPr id="0" name=""/>
        <dsp:cNvSpPr/>
      </dsp:nvSpPr>
      <dsp:spPr>
        <a:xfrm>
          <a:off x="0" y="492178"/>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Tercih ve Yerleştirme Takvimi</a:t>
          </a:r>
          <a:endParaRPr lang="tr-TR" sz="1500" kern="1200" dirty="0"/>
        </a:p>
      </dsp:txBody>
      <dsp:txXfrm>
        <a:off x="17228" y="509406"/>
        <a:ext cx="9566744" cy="318463"/>
      </dsp:txXfrm>
    </dsp:sp>
    <dsp:sp modelId="{44D95CE0-0959-4AAB-9E93-5CDBF1250F25}">
      <dsp:nvSpPr>
        <dsp:cNvPr id="0" name=""/>
        <dsp:cNvSpPr/>
      </dsp:nvSpPr>
      <dsp:spPr>
        <a:xfrm>
          <a:off x="0" y="888298"/>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Yerel Yerleştirme</a:t>
          </a:r>
          <a:endParaRPr lang="tr-TR" sz="1500" kern="1200" dirty="0"/>
        </a:p>
      </dsp:txBody>
      <dsp:txXfrm>
        <a:off x="17228" y="905526"/>
        <a:ext cx="9566744" cy="318463"/>
      </dsp:txXfrm>
    </dsp:sp>
    <dsp:sp modelId="{B11890E6-3CFA-4B31-B417-07DE6E6A9F6F}">
      <dsp:nvSpPr>
        <dsp:cNvPr id="0" name=""/>
        <dsp:cNvSpPr/>
      </dsp:nvSpPr>
      <dsp:spPr>
        <a:xfrm>
          <a:off x="0" y="1284417"/>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Kayıt Alanları</a:t>
          </a:r>
          <a:endParaRPr lang="tr-TR" sz="1500" kern="1200" dirty="0"/>
        </a:p>
      </dsp:txBody>
      <dsp:txXfrm>
        <a:off x="17228" y="1301645"/>
        <a:ext cx="9566744" cy="318463"/>
      </dsp:txXfrm>
    </dsp:sp>
    <dsp:sp modelId="{45A12D62-D38F-4FBF-90C4-2A6D87366277}">
      <dsp:nvSpPr>
        <dsp:cNvPr id="0" name=""/>
        <dsp:cNvSpPr/>
      </dsp:nvSpPr>
      <dsp:spPr>
        <a:xfrm>
          <a:off x="0" y="1680537"/>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Merkezi Yerleştirme</a:t>
          </a:r>
          <a:endParaRPr lang="tr-TR" sz="1500" kern="1200" dirty="0"/>
        </a:p>
      </dsp:txBody>
      <dsp:txXfrm>
        <a:off x="17228" y="1697765"/>
        <a:ext cx="9566744" cy="318463"/>
      </dsp:txXfrm>
    </dsp:sp>
    <dsp:sp modelId="{46B0D435-00C0-43BD-9911-0032B05FA705}">
      <dsp:nvSpPr>
        <dsp:cNvPr id="0" name=""/>
        <dsp:cNvSpPr/>
      </dsp:nvSpPr>
      <dsp:spPr>
        <a:xfrm>
          <a:off x="0" y="2076657"/>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Nakil Tercihleri</a:t>
          </a:r>
          <a:endParaRPr lang="tr-TR" sz="1500" kern="1200" dirty="0"/>
        </a:p>
      </dsp:txBody>
      <dsp:txXfrm>
        <a:off x="17228" y="2093885"/>
        <a:ext cx="9566744" cy="318463"/>
      </dsp:txXfrm>
    </dsp:sp>
    <dsp:sp modelId="{E7C4077A-AD45-454C-93B3-4D968576E886}">
      <dsp:nvSpPr>
        <dsp:cNvPr id="0" name=""/>
        <dsp:cNvSpPr/>
      </dsp:nvSpPr>
      <dsp:spPr>
        <a:xfrm>
          <a:off x="0" y="2472776"/>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Yerel yerleştirme Tercih Rehberi</a:t>
          </a:r>
          <a:endParaRPr lang="tr-TR" sz="1500" kern="1200" dirty="0"/>
        </a:p>
      </dsp:txBody>
      <dsp:txXfrm>
        <a:off x="17228" y="2490004"/>
        <a:ext cx="9566744" cy="318463"/>
      </dsp:txXfrm>
    </dsp:sp>
    <dsp:sp modelId="{9CD651AF-E0C3-4E1B-86D8-6DE8EE86666C}">
      <dsp:nvSpPr>
        <dsp:cNvPr id="0" name=""/>
        <dsp:cNvSpPr/>
      </dsp:nvSpPr>
      <dsp:spPr>
        <a:xfrm>
          <a:off x="0" y="2868896"/>
          <a:ext cx="9601200" cy="3529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E-okul Tercih Robotu</a:t>
          </a:r>
          <a:endParaRPr lang="tr-TR" sz="1500" kern="1200" dirty="0"/>
        </a:p>
      </dsp:txBody>
      <dsp:txXfrm>
        <a:off x="17228" y="2886124"/>
        <a:ext cx="9566744" cy="318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FD6B-C330-4A50-899A-7989861DB518}">
      <dsp:nvSpPr>
        <dsp:cNvPr id="0" name=""/>
        <dsp:cNvSpPr/>
      </dsp:nvSpPr>
      <dsp:spPr>
        <a:xfrm>
          <a:off x="0" y="0"/>
          <a:ext cx="9601200" cy="1552536"/>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TANIMLAR VE KISALTMALAR </a:t>
          </a:r>
          <a:endParaRPr lang="tr-TR" sz="5200" kern="1200" dirty="0"/>
        </a:p>
      </dsp:txBody>
      <dsp:txXfrm>
        <a:off x="0" y="0"/>
        <a:ext cx="9601200" cy="1552536"/>
      </dsp:txXfrm>
    </dsp:sp>
    <dsp:sp modelId="{49114E16-2518-414F-A19B-F37222B5885C}">
      <dsp:nvSpPr>
        <dsp:cNvPr id="0" name=""/>
        <dsp:cNvSpPr/>
      </dsp:nvSpPr>
      <dsp:spPr>
        <a:xfrm>
          <a:off x="4688" y="1552536"/>
          <a:ext cx="3197274" cy="32603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smtClean="0"/>
            <a:t>Merkezî Sınav Puanı</a:t>
          </a:r>
          <a:endParaRPr lang="tr-TR" sz="2600" b="1" kern="1200" dirty="0"/>
        </a:p>
        <a:p>
          <a:pPr marL="228600" lvl="1" indent="-228600" algn="l" defTabSz="889000">
            <a:lnSpc>
              <a:spcPct val="90000"/>
            </a:lnSpc>
            <a:spcBef>
              <a:spcPct val="0"/>
            </a:spcBef>
            <a:spcAft>
              <a:spcPct val="15000"/>
            </a:spcAft>
            <a:buChar char="••"/>
          </a:pPr>
          <a:r>
            <a:rPr lang="tr-TR" sz="2000" kern="1200" dirty="0" smtClean="0"/>
            <a:t>Fen liseleri, sosyal bilimler liseleri, özel program ve proje uygulayan eğitim kurumları ile meslekî ve teknik Anadolu liselerinin Anadolu teknik programlarına öğrenci yerleştirmede kullanılan Bakanlıkça yapılan merkezî sınav puanını temsil eder.</a:t>
          </a:r>
          <a:endParaRPr lang="tr-TR" sz="2000" kern="1200" dirty="0"/>
        </a:p>
      </dsp:txBody>
      <dsp:txXfrm>
        <a:off x="4688" y="1552536"/>
        <a:ext cx="3197274" cy="3260326"/>
      </dsp:txXfrm>
    </dsp:sp>
    <dsp:sp modelId="{DC5DB7E9-7678-40AE-8797-EE56C3FE73E1}">
      <dsp:nvSpPr>
        <dsp:cNvPr id="0" name=""/>
        <dsp:cNvSpPr/>
      </dsp:nvSpPr>
      <dsp:spPr>
        <a:xfrm>
          <a:off x="3201962" y="1552536"/>
          <a:ext cx="3197274" cy="3260326"/>
        </a:xfrm>
        <a:prstGeom prst="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smtClean="0"/>
            <a:t>Merkezî Yerleştirme</a:t>
          </a:r>
          <a:endParaRPr lang="tr-TR" sz="2600" b="1" kern="1200" dirty="0"/>
        </a:p>
        <a:p>
          <a:pPr marL="228600" lvl="1" indent="-228600" algn="l" defTabSz="889000">
            <a:lnSpc>
              <a:spcPct val="90000"/>
            </a:lnSpc>
            <a:spcBef>
              <a:spcPct val="0"/>
            </a:spcBef>
            <a:spcAft>
              <a:spcPct val="15000"/>
            </a:spcAft>
            <a:buChar char="••"/>
          </a:pPr>
          <a:r>
            <a:rPr lang="tr-TR" sz="2000" kern="1200" dirty="0" smtClean="0"/>
            <a:t>Merkezî sınavla öğrenci alan okulların belirlenen kontenjanlarına puan üstünlüğüne göre tercihleri doğrultusunda yapılan yerleştirmeyi temsil eder.</a:t>
          </a:r>
          <a:endParaRPr lang="tr-TR" sz="2000" kern="1200" dirty="0"/>
        </a:p>
      </dsp:txBody>
      <dsp:txXfrm>
        <a:off x="3201962" y="1552536"/>
        <a:ext cx="3197274" cy="3260326"/>
      </dsp:txXfrm>
    </dsp:sp>
    <dsp:sp modelId="{91BE73C0-6700-4999-BE59-A169F3996927}">
      <dsp:nvSpPr>
        <dsp:cNvPr id="0" name=""/>
        <dsp:cNvSpPr/>
      </dsp:nvSpPr>
      <dsp:spPr>
        <a:xfrm>
          <a:off x="6399237" y="1552536"/>
          <a:ext cx="3197274" cy="3260326"/>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smtClean="0"/>
            <a:t>Okul Başarı Puanı (OBP) </a:t>
          </a:r>
          <a:endParaRPr lang="tr-TR" sz="2600" b="1" kern="1200" dirty="0"/>
        </a:p>
        <a:p>
          <a:pPr marL="228600" lvl="1" indent="-228600" algn="l" defTabSz="889000">
            <a:lnSpc>
              <a:spcPct val="90000"/>
            </a:lnSpc>
            <a:spcBef>
              <a:spcPct val="0"/>
            </a:spcBef>
            <a:spcAft>
              <a:spcPct val="15000"/>
            </a:spcAft>
            <a:buChar char="••"/>
          </a:pPr>
          <a:r>
            <a:rPr lang="tr-TR" sz="2000" kern="1200" dirty="0" smtClean="0"/>
            <a:t>Ortaokulun 6, 7 ve 8'inci sınıf seviyesinde alınan yılsonu başarı puanlarının aritmetik</a:t>
          </a:r>
          <a:endParaRPr lang="tr-TR" sz="2000" kern="1200" dirty="0"/>
        </a:p>
        <a:p>
          <a:pPr marL="228600" lvl="1" indent="-228600" algn="l" defTabSz="889000">
            <a:lnSpc>
              <a:spcPct val="90000"/>
            </a:lnSpc>
            <a:spcBef>
              <a:spcPct val="0"/>
            </a:spcBef>
            <a:spcAft>
              <a:spcPct val="15000"/>
            </a:spcAft>
            <a:buChar char="••"/>
          </a:pPr>
          <a:r>
            <a:rPr lang="tr-TR" sz="2000" kern="1200" dirty="0" smtClean="0"/>
            <a:t>ortalaması ile elde edilen ve virgülden sonra dört basamak yürütülen puanını temsil eder.</a:t>
          </a:r>
          <a:endParaRPr lang="tr-TR" sz="2000" kern="1200" dirty="0"/>
        </a:p>
      </dsp:txBody>
      <dsp:txXfrm>
        <a:off x="6399237" y="1552536"/>
        <a:ext cx="3197274" cy="3260326"/>
      </dsp:txXfrm>
    </dsp:sp>
    <dsp:sp modelId="{B87BDAEB-0399-4742-86F8-1C13CBC9685A}">
      <dsp:nvSpPr>
        <dsp:cNvPr id="0" name=""/>
        <dsp:cNvSpPr/>
      </dsp:nvSpPr>
      <dsp:spPr>
        <a:xfrm>
          <a:off x="0" y="4812863"/>
          <a:ext cx="9601200" cy="362258"/>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FD6B-C330-4A50-899A-7989861DB518}">
      <dsp:nvSpPr>
        <dsp:cNvPr id="0" name=""/>
        <dsp:cNvSpPr/>
      </dsp:nvSpPr>
      <dsp:spPr>
        <a:xfrm>
          <a:off x="0" y="0"/>
          <a:ext cx="9601200" cy="1552536"/>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TANIMLAR VE KISALTMALAR </a:t>
          </a:r>
          <a:endParaRPr lang="tr-TR" sz="5200" kern="1200" dirty="0"/>
        </a:p>
      </dsp:txBody>
      <dsp:txXfrm>
        <a:off x="0" y="0"/>
        <a:ext cx="9601200" cy="1552536"/>
      </dsp:txXfrm>
    </dsp:sp>
    <dsp:sp modelId="{49114E16-2518-414F-A19B-F37222B5885C}">
      <dsp:nvSpPr>
        <dsp:cNvPr id="0" name=""/>
        <dsp:cNvSpPr/>
      </dsp:nvSpPr>
      <dsp:spPr>
        <a:xfrm>
          <a:off x="4688" y="1552536"/>
          <a:ext cx="3197274" cy="32603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b="1" kern="1200" dirty="0" smtClean="0"/>
            <a:t>Ortaöğretim Kayıt Alanı</a:t>
          </a:r>
          <a:endParaRPr lang="tr-TR" sz="2200" b="1" kern="1200" dirty="0"/>
        </a:p>
        <a:p>
          <a:pPr marL="171450" lvl="1" indent="-171450" algn="l" defTabSz="755650">
            <a:lnSpc>
              <a:spcPct val="90000"/>
            </a:lnSpc>
            <a:spcBef>
              <a:spcPct val="0"/>
            </a:spcBef>
            <a:spcAft>
              <a:spcPct val="15000"/>
            </a:spcAft>
            <a:buChar char="••"/>
          </a:pPr>
          <a:r>
            <a:rPr lang="tr-TR" sz="1700" b="1" kern="1200" dirty="0" smtClean="0"/>
            <a:t>Eğitimde süreklilik ve coğrafi bütünlük esasına dayalı olarak öğrenci sayısı, okul </a:t>
          </a:r>
          <a:r>
            <a:rPr lang="tr-TR" sz="1700" b="1" kern="1200" dirty="0" err="1" smtClean="0"/>
            <a:t>türü,kontenjan</a:t>
          </a:r>
          <a:r>
            <a:rPr lang="tr-TR" sz="1700" b="1" kern="1200" dirty="0" smtClean="0"/>
            <a:t> ve donanımları göz önünde bulundurularak il/ilçe millî eğitim müdürlüğünce ortaokul ve liselerin birbirleri ile eşleştirildiği ve tercihe bağlı olarak kayıt yapılabilecek farklı ortaöğretim kurumlarından oluşturulan alanı temsil eder.</a:t>
          </a:r>
          <a:endParaRPr lang="tr-TR" sz="1700" b="1" kern="1200" dirty="0"/>
        </a:p>
      </dsp:txBody>
      <dsp:txXfrm>
        <a:off x="4688" y="1552536"/>
        <a:ext cx="3197274" cy="3260326"/>
      </dsp:txXfrm>
    </dsp:sp>
    <dsp:sp modelId="{DC5DB7E9-7678-40AE-8797-EE56C3FE73E1}">
      <dsp:nvSpPr>
        <dsp:cNvPr id="0" name=""/>
        <dsp:cNvSpPr/>
      </dsp:nvSpPr>
      <dsp:spPr>
        <a:xfrm>
          <a:off x="3201962" y="1552536"/>
          <a:ext cx="3197274" cy="3260326"/>
        </a:xfrm>
        <a:prstGeom prst="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b="1" kern="1200" dirty="0" smtClean="0"/>
            <a:t>Yerel Yerleştirme </a:t>
          </a:r>
          <a:endParaRPr lang="tr-TR" sz="2200" b="1" kern="1200" dirty="0"/>
        </a:p>
        <a:p>
          <a:pPr marL="171450" lvl="1" indent="-171450" algn="l" defTabSz="755650">
            <a:lnSpc>
              <a:spcPct val="90000"/>
            </a:lnSpc>
            <a:spcBef>
              <a:spcPct val="0"/>
            </a:spcBef>
            <a:spcAft>
              <a:spcPct val="15000"/>
            </a:spcAft>
            <a:buChar char="••"/>
          </a:pPr>
          <a:r>
            <a:rPr lang="tr-TR" sz="1700" kern="1200" dirty="0" smtClean="0"/>
            <a:t>Ortaöğretim kayıt alanları dikkate alınarak, öğrencilerin ikamet adresleri, okul başarı puanları ve devam- devamsızlık kriterleri ile okullara yapılan yerleştirmeyi </a:t>
          </a:r>
          <a:r>
            <a:rPr lang="tr-TR" sz="1700" b="1" kern="1200" dirty="0" smtClean="0"/>
            <a:t>temsil eder.</a:t>
          </a:r>
          <a:r>
            <a:rPr lang="tr-TR" sz="1700" kern="1200" dirty="0" smtClean="0"/>
            <a:t> </a:t>
          </a:r>
          <a:endParaRPr lang="tr-TR" sz="1700" b="1" kern="1200" dirty="0"/>
        </a:p>
      </dsp:txBody>
      <dsp:txXfrm>
        <a:off x="3201962" y="1552536"/>
        <a:ext cx="3197274" cy="3260326"/>
      </dsp:txXfrm>
    </dsp:sp>
    <dsp:sp modelId="{91BE73C0-6700-4999-BE59-A169F3996927}">
      <dsp:nvSpPr>
        <dsp:cNvPr id="0" name=""/>
        <dsp:cNvSpPr/>
      </dsp:nvSpPr>
      <dsp:spPr>
        <a:xfrm>
          <a:off x="6399237" y="1552536"/>
          <a:ext cx="3197274" cy="3260326"/>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b="1" kern="1200" dirty="0" smtClean="0"/>
            <a:t>YIL SONU BAŞARI PUANI (YBP)</a:t>
          </a:r>
          <a:endParaRPr lang="tr-TR" sz="2200" b="1" kern="1200" dirty="0"/>
        </a:p>
        <a:p>
          <a:pPr marL="171450" lvl="1" indent="-171450" algn="l" defTabSz="755650">
            <a:lnSpc>
              <a:spcPct val="90000"/>
            </a:lnSpc>
            <a:spcBef>
              <a:spcPct val="0"/>
            </a:spcBef>
            <a:spcAft>
              <a:spcPct val="15000"/>
            </a:spcAft>
            <a:buChar char="••"/>
          </a:pPr>
          <a:r>
            <a:rPr lang="tr-TR" sz="1700" kern="1200" dirty="0" smtClean="0"/>
            <a:t>Derslerin ağırlıklı puanları toplamının haftalık toplam ders saati sayısına bölümü ile elde edilen ve virgülden sonra dört basamak yürütülen puanı temsil eder.</a:t>
          </a:r>
        </a:p>
      </dsp:txBody>
      <dsp:txXfrm>
        <a:off x="6399237" y="1552536"/>
        <a:ext cx="3197274" cy="3260326"/>
      </dsp:txXfrm>
    </dsp:sp>
    <dsp:sp modelId="{B87BDAEB-0399-4742-86F8-1C13CBC9685A}">
      <dsp:nvSpPr>
        <dsp:cNvPr id="0" name=""/>
        <dsp:cNvSpPr/>
      </dsp:nvSpPr>
      <dsp:spPr>
        <a:xfrm>
          <a:off x="0" y="4812863"/>
          <a:ext cx="9601200" cy="362258"/>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87611-8C9B-4376-B87B-2A1A99959210}">
      <dsp:nvSpPr>
        <dsp:cNvPr id="0" name=""/>
        <dsp:cNvSpPr/>
      </dsp:nvSpPr>
      <dsp:spPr>
        <a:xfrm>
          <a:off x="706137" y="1857"/>
          <a:ext cx="2038885" cy="835355"/>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1" kern="1200" dirty="0" smtClean="0"/>
            <a:t>MERKEZİ YERLEŞTİRME</a:t>
          </a:r>
          <a:endParaRPr lang="tr-TR" sz="1700" b="1" kern="1200" dirty="0"/>
        </a:p>
      </dsp:txBody>
      <dsp:txXfrm>
        <a:off x="730604" y="26324"/>
        <a:ext cx="1989951" cy="786421"/>
      </dsp:txXfrm>
    </dsp:sp>
    <dsp:sp modelId="{60BD4A50-B6BC-4516-BD6A-1623E1C4AE06}">
      <dsp:nvSpPr>
        <dsp:cNvPr id="0" name=""/>
        <dsp:cNvSpPr/>
      </dsp:nvSpPr>
      <dsp:spPr>
        <a:xfrm>
          <a:off x="910025" y="837212"/>
          <a:ext cx="203888" cy="626516"/>
        </a:xfrm>
        <a:custGeom>
          <a:avLst/>
          <a:gdLst/>
          <a:ahLst/>
          <a:cxnLst/>
          <a:rect l="0" t="0" r="0" b="0"/>
          <a:pathLst>
            <a:path>
              <a:moveTo>
                <a:pt x="0" y="0"/>
              </a:moveTo>
              <a:lnTo>
                <a:pt x="0" y="626516"/>
              </a:lnTo>
              <a:lnTo>
                <a:pt x="203888" y="62651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93B995-91D5-411B-9279-E52093468F20}">
      <dsp:nvSpPr>
        <dsp:cNvPr id="0" name=""/>
        <dsp:cNvSpPr/>
      </dsp:nvSpPr>
      <dsp:spPr>
        <a:xfrm>
          <a:off x="1113914" y="1046051"/>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5 ADET TERCİH</a:t>
          </a:r>
          <a:endParaRPr lang="tr-TR" sz="1100" b="1" kern="1200" dirty="0"/>
        </a:p>
      </dsp:txBody>
      <dsp:txXfrm>
        <a:off x="1138381" y="1070518"/>
        <a:ext cx="2329570" cy="786421"/>
      </dsp:txXfrm>
    </dsp:sp>
    <dsp:sp modelId="{AA03E9AE-F79B-48E9-82D4-DBC4974BCB43}">
      <dsp:nvSpPr>
        <dsp:cNvPr id="0" name=""/>
        <dsp:cNvSpPr/>
      </dsp:nvSpPr>
      <dsp:spPr>
        <a:xfrm>
          <a:off x="910025" y="837212"/>
          <a:ext cx="203888" cy="1670710"/>
        </a:xfrm>
        <a:custGeom>
          <a:avLst/>
          <a:gdLst/>
          <a:ahLst/>
          <a:cxnLst/>
          <a:rect l="0" t="0" r="0" b="0"/>
          <a:pathLst>
            <a:path>
              <a:moveTo>
                <a:pt x="0" y="0"/>
              </a:moveTo>
              <a:lnTo>
                <a:pt x="0" y="1670710"/>
              </a:lnTo>
              <a:lnTo>
                <a:pt x="203888" y="167071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9BE99C-17AF-42FF-A0F4-0C699FBF6882}">
      <dsp:nvSpPr>
        <dsp:cNvPr id="0" name=""/>
        <dsp:cNvSpPr/>
      </dsp:nvSpPr>
      <dsp:spPr>
        <a:xfrm>
          <a:off x="1113914" y="2090245"/>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TERCİHLERİN HEPSİ AYNI OKUL TÜRÜ OLABİLİR</a:t>
          </a:r>
          <a:endParaRPr lang="tr-TR" sz="1100" b="1" kern="1200" dirty="0"/>
        </a:p>
      </dsp:txBody>
      <dsp:txXfrm>
        <a:off x="1138381" y="2114712"/>
        <a:ext cx="2329570" cy="786421"/>
      </dsp:txXfrm>
    </dsp:sp>
    <dsp:sp modelId="{4134F807-0A00-4DF9-B0D4-22B02666B6E8}">
      <dsp:nvSpPr>
        <dsp:cNvPr id="0" name=""/>
        <dsp:cNvSpPr/>
      </dsp:nvSpPr>
      <dsp:spPr>
        <a:xfrm>
          <a:off x="910025" y="837212"/>
          <a:ext cx="203888" cy="2714905"/>
        </a:xfrm>
        <a:custGeom>
          <a:avLst/>
          <a:gdLst/>
          <a:ahLst/>
          <a:cxnLst/>
          <a:rect l="0" t="0" r="0" b="0"/>
          <a:pathLst>
            <a:path>
              <a:moveTo>
                <a:pt x="0" y="0"/>
              </a:moveTo>
              <a:lnTo>
                <a:pt x="0" y="2714905"/>
              </a:lnTo>
              <a:lnTo>
                <a:pt x="203888" y="271490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2472A9-495F-423B-AB56-4382AAD989AC}">
      <dsp:nvSpPr>
        <dsp:cNvPr id="0" name=""/>
        <dsp:cNvSpPr/>
      </dsp:nvSpPr>
      <dsp:spPr>
        <a:xfrm>
          <a:off x="1113914" y="3134439"/>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SADECE SINAV PUANI İLE ÖĞRENCİ ALAN OKULLAR SEÇİLEBİLİR</a:t>
          </a:r>
          <a:endParaRPr lang="tr-TR" sz="1100" b="1" kern="1200" dirty="0"/>
        </a:p>
      </dsp:txBody>
      <dsp:txXfrm>
        <a:off x="1138381" y="3158906"/>
        <a:ext cx="2329570" cy="786421"/>
      </dsp:txXfrm>
    </dsp:sp>
    <dsp:sp modelId="{A8AC6054-BC3C-4CB2-B81C-59704F56B2BF}">
      <dsp:nvSpPr>
        <dsp:cNvPr id="0" name=""/>
        <dsp:cNvSpPr/>
      </dsp:nvSpPr>
      <dsp:spPr>
        <a:xfrm>
          <a:off x="3910096" y="1857"/>
          <a:ext cx="2773045" cy="1127094"/>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t>YEREL YERLEŞTİRME </a:t>
          </a:r>
        </a:p>
        <a:p>
          <a:pPr lvl="0" algn="ctr" defTabSz="711200">
            <a:lnSpc>
              <a:spcPct val="90000"/>
            </a:lnSpc>
            <a:spcBef>
              <a:spcPct val="0"/>
            </a:spcBef>
            <a:spcAft>
              <a:spcPct val="35000"/>
            </a:spcAft>
          </a:pPr>
          <a:r>
            <a:rPr lang="tr-TR" sz="1400" b="1" kern="1200" dirty="0" smtClean="0">
              <a:solidFill>
                <a:srgbClr val="FF0000"/>
              </a:solidFill>
            </a:rPr>
            <a:t>(HERKES İÇİN ZORUNLU</a:t>
          </a:r>
        </a:p>
        <a:p>
          <a:pPr lvl="0" algn="ctr" defTabSz="711200">
            <a:lnSpc>
              <a:spcPct val="90000"/>
            </a:lnSpc>
            <a:spcBef>
              <a:spcPct val="0"/>
            </a:spcBef>
            <a:spcAft>
              <a:spcPct val="35000"/>
            </a:spcAft>
          </a:pPr>
          <a:r>
            <a:rPr lang="tr-TR" sz="1400" b="1" kern="1200" dirty="0" smtClean="0">
              <a:solidFill>
                <a:srgbClr val="FF0000"/>
              </a:solidFill>
            </a:rPr>
            <a:t> TERCİH TÜRÜ)</a:t>
          </a:r>
          <a:endParaRPr lang="tr-TR" sz="1400" b="1" kern="1200" dirty="0">
            <a:solidFill>
              <a:srgbClr val="FF0000"/>
            </a:solidFill>
          </a:endParaRPr>
        </a:p>
      </dsp:txBody>
      <dsp:txXfrm>
        <a:off x="3943107" y="34868"/>
        <a:ext cx="2707023" cy="1061072"/>
      </dsp:txXfrm>
    </dsp:sp>
    <dsp:sp modelId="{5A2FFFBD-3CF3-49D4-AEC0-79B1DE938DE7}">
      <dsp:nvSpPr>
        <dsp:cNvPr id="0" name=""/>
        <dsp:cNvSpPr/>
      </dsp:nvSpPr>
      <dsp:spPr>
        <a:xfrm>
          <a:off x="4187400" y="1128952"/>
          <a:ext cx="277304" cy="626516"/>
        </a:xfrm>
        <a:custGeom>
          <a:avLst/>
          <a:gdLst/>
          <a:ahLst/>
          <a:cxnLst/>
          <a:rect l="0" t="0" r="0" b="0"/>
          <a:pathLst>
            <a:path>
              <a:moveTo>
                <a:pt x="0" y="0"/>
              </a:moveTo>
              <a:lnTo>
                <a:pt x="0" y="626516"/>
              </a:lnTo>
              <a:lnTo>
                <a:pt x="277304" y="62651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6678F4-1FBD-4212-893D-D5CD23484FE8}">
      <dsp:nvSpPr>
        <dsp:cNvPr id="0" name=""/>
        <dsp:cNvSpPr/>
      </dsp:nvSpPr>
      <dsp:spPr>
        <a:xfrm>
          <a:off x="4464705" y="1337790"/>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5 ADET TERCİH</a:t>
          </a:r>
          <a:endParaRPr lang="tr-TR" sz="1100" b="1" kern="1200" dirty="0"/>
        </a:p>
      </dsp:txBody>
      <dsp:txXfrm>
        <a:off x="4489172" y="1362257"/>
        <a:ext cx="2329570" cy="786421"/>
      </dsp:txXfrm>
    </dsp:sp>
    <dsp:sp modelId="{D75C801C-5EB9-4B23-BC05-236FF195A98C}">
      <dsp:nvSpPr>
        <dsp:cNvPr id="0" name=""/>
        <dsp:cNvSpPr/>
      </dsp:nvSpPr>
      <dsp:spPr>
        <a:xfrm>
          <a:off x="4187400" y="1128952"/>
          <a:ext cx="277304" cy="1670710"/>
        </a:xfrm>
        <a:custGeom>
          <a:avLst/>
          <a:gdLst/>
          <a:ahLst/>
          <a:cxnLst/>
          <a:rect l="0" t="0" r="0" b="0"/>
          <a:pathLst>
            <a:path>
              <a:moveTo>
                <a:pt x="0" y="0"/>
              </a:moveTo>
              <a:lnTo>
                <a:pt x="0" y="1670710"/>
              </a:lnTo>
              <a:lnTo>
                <a:pt x="277304" y="167071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F4AC4D-3478-4330-8353-4FA05A4CB7A2}">
      <dsp:nvSpPr>
        <dsp:cNvPr id="0" name=""/>
        <dsp:cNvSpPr/>
      </dsp:nvSpPr>
      <dsp:spPr>
        <a:xfrm>
          <a:off x="4464705" y="2381985"/>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İLK 3 TERCİH KAYIT ALANINDAN OLMAK ZORUNDA</a:t>
          </a:r>
          <a:endParaRPr lang="tr-TR" sz="1100" b="1" kern="1200" dirty="0"/>
        </a:p>
      </dsp:txBody>
      <dsp:txXfrm>
        <a:off x="4489172" y="2406452"/>
        <a:ext cx="2329570" cy="786421"/>
      </dsp:txXfrm>
    </dsp:sp>
    <dsp:sp modelId="{EAE8D8B5-3FEF-452D-912D-69468B89A137}">
      <dsp:nvSpPr>
        <dsp:cNvPr id="0" name=""/>
        <dsp:cNvSpPr/>
      </dsp:nvSpPr>
      <dsp:spPr>
        <a:xfrm>
          <a:off x="4187400" y="1128952"/>
          <a:ext cx="277304" cy="2714905"/>
        </a:xfrm>
        <a:custGeom>
          <a:avLst/>
          <a:gdLst/>
          <a:ahLst/>
          <a:cxnLst/>
          <a:rect l="0" t="0" r="0" b="0"/>
          <a:pathLst>
            <a:path>
              <a:moveTo>
                <a:pt x="0" y="0"/>
              </a:moveTo>
              <a:lnTo>
                <a:pt x="0" y="2714905"/>
              </a:lnTo>
              <a:lnTo>
                <a:pt x="277304" y="271490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BD6A2F-BC92-40D9-BCCB-8EDDAB294F49}">
      <dsp:nvSpPr>
        <dsp:cNvPr id="0" name=""/>
        <dsp:cNvSpPr/>
      </dsp:nvSpPr>
      <dsp:spPr>
        <a:xfrm>
          <a:off x="4464705" y="3426179"/>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AYNI OKUL TÜRÜNDEN EN FAZLA 3 OKUL TERCİH EDİLEBİLİR</a:t>
          </a:r>
          <a:endParaRPr lang="tr-TR" sz="1100" b="1" kern="1200" dirty="0"/>
        </a:p>
      </dsp:txBody>
      <dsp:txXfrm>
        <a:off x="4489172" y="3450646"/>
        <a:ext cx="2329570" cy="786421"/>
      </dsp:txXfrm>
    </dsp:sp>
    <dsp:sp modelId="{FC80C41A-8435-4700-9DC1-E7C70AE696D3}">
      <dsp:nvSpPr>
        <dsp:cNvPr id="0" name=""/>
        <dsp:cNvSpPr/>
      </dsp:nvSpPr>
      <dsp:spPr>
        <a:xfrm>
          <a:off x="7100819" y="1857"/>
          <a:ext cx="2038885" cy="835355"/>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1" kern="1200" dirty="0" smtClean="0"/>
            <a:t>PANSİYONLU</a:t>
          </a:r>
        </a:p>
        <a:p>
          <a:pPr lvl="0" algn="ctr" defTabSz="755650">
            <a:lnSpc>
              <a:spcPct val="90000"/>
            </a:lnSpc>
            <a:spcBef>
              <a:spcPct val="0"/>
            </a:spcBef>
            <a:spcAft>
              <a:spcPct val="35000"/>
            </a:spcAft>
          </a:pPr>
          <a:r>
            <a:rPr lang="tr-TR" sz="1700" b="1" kern="1200" smtClean="0"/>
            <a:t>OKUL YERLEŞTİRME</a:t>
          </a:r>
          <a:endParaRPr lang="tr-TR" sz="1700" b="1" kern="1200" dirty="0"/>
        </a:p>
      </dsp:txBody>
      <dsp:txXfrm>
        <a:off x="7125286" y="26324"/>
        <a:ext cx="1989951" cy="786421"/>
      </dsp:txXfrm>
    </dsp:sp>
    <dsp:sp modelId="{B5336814-E883-4A9B-9434-241AD45E4F5D}">
      <dsp:nvSpPr>
        <dsp:cNvPr id="0" name=""/>
        <dsp:cNvSpPr/>
      </dsp:nvSpPr>
      <dsp:spPr>
        <a:xfrm>
          <a:off x="7304708" y="837212"/>
          <a:ext cx="203888" cy="626516"/>
        </a:xfrm>
        <a:custGeom>
          <a:avLst/>
          <a:gdLst/>
          <a:ahLst/>
          <a:cxnLst/>
          <a:rect l="0" t="0" r="0" b="0"/>
          <a:pathLst>
            <a:path>
              <a:moveTo>
                <a:pt x="0" y="0"/>
              </a:moveTo>
              <a:lnTo>
                <a:pt x="0" y="626516"/>
              </a:lnTo>
              <a:lnTo>
                <a:pt x="203888" y="62651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91662-9BA4-464E-B6CF-68F160BCCD20}">
      <dsp:nvSpPr>
        <dsp:cNvPr id="0" name=""/>
        <dsp:cNvSpPr/>
      </dsp:nvSpPr>
      <dsp:spPr>
        <a:xfrm>
          <a:off x="7508596" y="1046051"/>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5 ADET TERCİH</a:t>
          </a:r>
          <a:endParaRPr lang="tr-TR" sz="1100" b="1" kern="1200" dirty="0"/>
        </a:p>
      </dsp:txBody>
      <dsp:txXfrm>
        <a:off x="7533063" y="1070518"/>
        <a:ext cx="2329570" cy="786421"/>
      </dsp:txXfrm>
    </dsp:sp>
    <dsp:sp modelId="{4BDC9D2A-69DF-4CEA-9D3B-74DC27D09E5A}">
      <dsp:nvSpPr>
        <dsp:cNvPr id="0" name=""/>
        <dsp:cNvSpPr/>
      </dsp:nvSpPr>
      <dsp:spPr>
        <a:xfrm>
          <a:off x="7304708" y="837212"/>
          <a:ext cx="203888" cy="1670710"/>
        </a:xfrm>
        <a:custGeom>
          <a:avLst/>
          <a:gdLst/>
          <a:ahLst/>
          <a:cxnLst/>
          <a:rect l="0" t="0" r="0" b="0"/>
          <a:pathLst>
            <a:path>
              <a:moveTo>
                <a:pt x="0" y="0"/>
              </a:moveTo>
              <a:lnTo>
                <a:pt x="0" y="1670710"/>
              </a:lnTo>
              <a:lnTo>
                <a:pt x="203888" y="167071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FF7B77-382D-4447-8085-3784D4C515EB}">
      <dsp:nvSpPr>
        <dsp:cNvPr id="0" name=""/>
        <dsp:cNvSpPr/>
      </dsp:nvSpPr>
      <dsp:spPr>
        <a:xfrm>
          <a:off x="7508596" y="2090245"/>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YEREL YERLEŞTİRME TERCİHLERİNE YERLEŞEMEYEN ÖĞRENCİLER YERLEŞTİRİLİR </a:t>
          </a:r>
          <a:r>
            <a:rPr lang="tr-TR" sz="1100" b="1" kern="1200" dirty="0" smtClean="0">
              <a:solidFill>
                <a:srgbClr val="FF0000"/>
              </a:solidFill>
            </a:rPr>
            <a:t>(KONTENJAN KALIRSA)</a:t>
          </a:r>
          <a:endParaRPr lang="tr-TR" sz="1100" b="1" kern="1200" dirty="0">
            <a:solidFill>
              <a:srgbClr val="FF0000"/>
            </a:solidFill>
          </a:endParaRPr>
        </a:p>
      </dsp:txBody>
      <dsp:txXfrm>
        <a:off x="7533063" y="2114712"/>
        <a:ext cx="2329570" cy="786421"/>
      </dsp:txXfrm>
    </dsp:sp>
    <dsp:sp modelId="{9A626134-A8BD-4EA2-BEFF-2178EB22B281}">
      <dsp:nvSpPr>
        <dsp:cNvPr id="0" name=""/>
        <dsp:cNvSpPr/>
      </dsp:nvSpPr>
      <dsp:spPr>
        <a:xfrm>
          <a:off x="7304708" y="837212"/>
          <a:ext cx="203888" cy="2714905"/>
        </a:xfrm>
        <a:custGeom>
          <a:avLst/>
          <a:gdLst/>
          <a:ahLst/>
          <a:cxnLst/>
          <a:rect l="0" t="0" r="0" b="0"/>
          <a:pathLst>
            <a:path>
              <a:moveTo>
                <a:pt x="0" y="0"/>
              </a:moveTo>
              <a:lnTo>
                <a:pt x="0" y="2714905"/>
              </a:lnTo>
              <a:lnTo>
                <a:pt x="203888" y="271490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61AC-B7C4-44CF-B13F-D4E3147FF60F}">
      <dsp:nvSpPr>
        <dsp:cNvPr id="0" name=""/>
        <dsp:cNvSpPr/>
      </dsp:nvSpPr>
      <dsp:spPr>
        <a:xfrm>
          <a:off x="7508596" y="3134439"/>
          <a:ext cx="2378504" cy="83535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t>PYBS ŞARTLARINI TAŞIMAK ZORUNLU</a:t>
          </a:r>
          <a:endParaRPr lang="tr-TR" sz="1100" b="1" kern="1200" dirty="0"/>
        </a:p>
      </dsp:txBody>
      <dsp:txXfrm>
        <a:off x="7533063" y="3158906"/>
        <a:ext cx="2329570" cy="786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87611-8C9B-4376-B87B-2A1A99959210}">
      <dsp:nvSpPr>
        <dsp:cNvPr id="0" name=""/>
        <dsp:cNvSpPr/>
      </dsp:nvSpPr>
      <dsp:spPr>
        <a:xfrm>
          <a:off x="801" y="1197814"/>
          <a:ext cx="2863841" cy="859924"/>
        </a:xfrm>
        <a:prstGeom prst="roundRect">
          <a:avLst>
            <a:gd name="adj" fmla="val 10000"/>
          </a:avLst>
        </a:prstGeom>
        <a:solidFill>
          <a:srgbClr val="92D05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KAYIT ALANINDAKİ OKULLAR </a:t>
          </a:r>
        </a:p>
        <a:p>
          <a:pPr lvl="0" algn="ctr" defTabSz="622300">
            <a:lnSpc>
              <a:spcPct val="90000"/>
            </a:lnSpc>
            <a:spcBef>
              <a:spcPct val="0"/>
            </a:spcBef>
            <a:spcAft>
              <a:spcPct val="35000"/>
            </a:spcAft>
          </a:pPr>
          <a:r>
            <a:rPr lang="tr-TR" sz="1200" b="1" kern="1200" dirty="0" smtClean="0">
              <a:solidFill>
                <a:schemeClr val="tx1"/>
              </a:solidFill>
            </a:rPr>
            <a:t>(YEŞİL RENK İLE GÖSTERİLECEK)</a:t>
          </a:r>
          <a:endParaRPr lang="tr-TR" sz="1200" b="1" kern="1200" dirty="0">
            <a:solidFill>
              <a:schemeClr val="tx1"/>
            </a:solidFill>
          </a:endParaRPr>
        </a:p>
      </dsp:txBody>
      <dsp:txXfrm>
        <a:off x="25987" y="1223000"/>
        <a:ext cx="2813469" cy="809552"/>
      </dsp:txXfrm>
    </dsp:sp>
    <dsp:sp modelId="{60BD4A50-B6BC-4516-BD6A-1623E1C4AE06}">
      <dsp:nvSpPr>
        <dsp:cNvPr id="0" name=""/>
        <dsp:cNvSpPr/>
      </dsp:nvSpPr>
      <dsp:spPr>
        <a:xfrm>
          <a:off x="287186" y="2057739"/>
          <a:ext cx="286384" cy="644943"/>
        </a:xfrm>
        <a:custGeom>
          <a:avLst/>
          <a:gdLst/>
          <a:ahLst/>
          <a:cxnLst/>
          <a:rect l="0" t="0" r="0" b="0"/>
          <a:pathLst>
            <a:path>
              <a:moveTo>
                <a:pt x="0" y="0"/>
              </a:moveTo>
              <a:lnTo>
                <a:pt x="0" y="644943"/>
              </a:lnTo>
              <a:lnTo>
                <a:pt x="286384" y="64494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93B995-91D5-411B-9279-E52093468F20}">
      <dsp:nvSpPr>
        <dsp:cNvPr id="0" name=""/>
        <dsp:cNvSpPr/>
      </dsp:nvSpPr>
      <dsp:spPr>
        <a:xfrm>
          <a:off x="573570" y="2272720"/>
          <a:ext cx="3052980" cy="8599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İKAMET ADRESİNDE  OLAN OKULLAR</a:t>
          </a:r>
          <a:endParaRPr lang="tr-TR" sz="1100" b="1" kern="1200" dirty="0">
            <a:solidFill>
              <a:schemeClr val="tx1"/>
            </a:solidFill>
          </a:endParaRPr>
        </a:p>
      </dsp:txBody>
      <dsp:txXfrm>
        <a:off x="598756" y="2297906"/>
        <a:ext cx="3002608" cy="809552"/>
      </dsp:txXfrm>
    </dsp:sp>
    <dsp:sp modelId="{A8AC6054-BC3C-4CB2-B81C-59704F56B2BF}">
      <dsp:nvSpPr>
        <dsp:cNvPr id="0" name=""/>
        <dsp:cNvSpPr/>
      </dsp:nvSpPr>
      <dsp:spPr>
        <a:xfrm>
          <a:off x="3483744" y="1197814"/>
          <a:ext cx="2863841" cy="859924"/>
        </a:xfrm>
        <a:prstGeom prst="roundRect">
          <a:avLst>
            <a:gd name="adj" fmla="val 10000"/>
          </a:avLst>
        </a:prstGeom>
        <a:solidFill>
          <a:srgbClr val="00B0F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KOMŞU</a:t>
          </a:r>
          <a:r>
            <a:rPr lang="tr-TR" sz="1400" b="1" kern="1200" baseline="0" dirty="0" smtClean="0">
              <a:solidFill>
                <a:schemeClr val="tx1"/>
              </a:solidFill>
            </a:rPr>
            <a:t> KAYIT ALANINDAKİ OKULLAR</a:t>
          </a:r>
        </a:p>
        <a:p>
          <a:pPr lvl="0" algn="ctr" defTabSz="622300">
            <a:lnSpc>
              <a:spcPct val="90000"/>
            </a:lnSpc>
            <a:spcBef>
              <a:spcPct val="0"/>
            </a:spcBef>
            <a:spcAft>
              <a:spcPct val="35000"/>
            </a:spcAft>
          </a:pPr>
          <a:r>
            <a:rPr lang="tr-TR" sz="1200" b="1" kern="1200" baseline="0" dirty="0" smtClean="0">
              <a:solidFill>
                <a:schemeClr val="tx1"/>
              </a:solidFill>
            </a:rPr>
            <a:t>(MAVİ RENK İLE GÖSTERİLECEK)</a:t>
          </a:r>
          <a:endParaRPr lang="tr-TR" sz="1200" b="1" kern="1200" dirty="0">
            <a:solidFill>
              <a:schemeClr val="tx1"/>
            </a:solidFill>
          </a:endParaRPr>
        </a:p>
      </dsp:txBody>
      <dsp:txXfrm>
        <a:off x="3508930" y="1223000"/>
        <a:ext cx="2813469" cy="809552"/>
      </dsp:txXfrm>
    </dsp:sp>
    <dsp:sp modelId="{5A2FFFBD-3CF3-49D4-AEC0-79B1DE938DE7}">
      <dsp:nvSpPr>
        <dsp:cNvPr id="0" name=""/>
        <dsp:cNvSpPr/>
      </dsp:nvSpPr>
      <dsp:spPr>
        <a:xfrm>
          <a:off x="3770128" y="2057739"/>
          <a:ext cx="286384" cy="644943"/>
        </a:xfrm>
        <a:custGeom>
          <a:avLst/>
          <a:gdLst/>
          <a:ahLst/>
          <a:cxnLst/>
          <a:rect l="0" t="0" r="0" b="0"/>
          <a:pathLst>
            <a:path>
              <a:moveTo>
                <a:pt x="0" y="0"/>
              </a:moveTo>
              <a:lnTo>
                <a:pt x="0" y="644943"/>
              </a:lnTo>
              <a:lnTo>
                <a:pt x="286384" y="64494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6678F4-1FBD-4212-893D-D5CD23484FE8}">
      <dsp:nvSpPr>
        <dsp:cNvPr id="0" name=""/>
        <dsp:cNvSpPr/>
      </dsp:nvSpPr>
      <dsp:spPr>
        <a:xfrm>
          <a:off x="4056512" y="2272720"/>
          <a:ext cx="3052980" cy="85992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İKAMET ADRESİNE KOMŞU OLAN OKULLAR</a:t>
          </a:r>
          <a:endParaRPr lang="tr-TR" sz="1100" b="1" kern="1200" dirty="0">
            <a:solidFill>
              <a:schemeClr val="tx1"/>
            </a:solidFill>
          </a:endParaRPr>
        </a:p>
      </dsp:txBody>
      <dsp:txXfrm>
        <a:off x="4081698" y="2297906"/>
        <a:ext cx="3002608" cy="809552"/>
      </dsp:txXfrm>
    </dsp:sp>
    <dsp:sp modelId="{FC80C41A-8435-4700-9DC1-E7C70AE696D3}">
      <dsp:nvSpPr>
        <dsp:cNvPr id="0" name=""/>
        <dsp:cNvSpPr/>
      </dsp:nvSpPr>
      <dsp:spPr>
        <a:xfrm>
          <a:off x="6966687" y="1197814"/>
          <a:ext cx="2863841" cy="859924"/>
        </a:xfrm>
        <a:prstGeom prst="roundRect">
          <a:avLst>
            <a:gd name="adj" fmla="val 10000"/>
          </a:avLst>
        </a:prstGeom>
        <a:solidFill>
          <a:srgbClr val="FF000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bg1"/>
              </a:solidFill>
            </a:rPr>
            <a:t>KAYIT</a:t>
          </a:r>
          <a:r>
            <a:rPr lang="tr-TR" sz="1300" b="1" kern="1200" baseline="0" dirty="0" smtClean="0">
              <a:solidFill>
                <a:schemeClr val="bg1"/>
              </a:solidFill>
            </a:rPr>
            <a:t> ALANI DIŞINDAKİ OKULLAR </a:t>
          </a:r>
        </a:p>
        <a:p>
          <a:pPr lvl="0" algn="ctr" defTabSz="577850">
            <a:lnSpc>
              <a:spcPct val="90000"/>
            </a:lnSpc>
            <a:spcBef>
              <a:spcPct val="0"/>
            </a:spcBef>
            <a:spcAft>
              <a:spcPct val="35000"/>
            </a:spcAft>
          </a:pPr>
          <a:r>
            <a:rPr lang="tr-TR" sz="1200" b="1" kern="1200" baseline="0" dirty="0" smtClean="0">
              <a:solidFill>
                <a:schemeClr val="bg1"/>
              </a:solidFill>
            </a:rPr>
            <a:t>(KIRMIZI RENK İLE GÖSTERİLECEK)</a:t>
          </a:r>
          <a:endParaRPr lang="tr-TR" sz="1200" b="1" kern="1200" dirty="0">
            <a:solidFill>
              <a:schemeClr val="bg1"/>
            </a:solidFill>
          </a:endParaRPr>
        </a:p>
      </dsp:txBody>
      <dsp:txXfrm>
        <a:off x="6991873" y="1223000"/>
        <a:ext cx="2813469" cy="809552"/>
      </dsp:txXfrm>
    </dsp:sp>
    <dsp:sp modelId="{B5336814-E883-4A9B-9434-241AD45E4F5D}">
      <dsp:nvSpPr>
        <dsp:cNvPr id="0" name=""/>
        <dsp:cNvSpPr/>
      </dsp:nvSpPr>
      <dsp:spPr>
        <a:xfrm>
          <a:off x="7253071" y="2057739"/>
          <a:ext cx="286384" cy="644943"/>
        </a:xfrm>
        <a:custGeom>
          <a:avLst/>
          <a:gdLst/>
          <a:ahLst/>
          <a:cxnLst/>
          <a:rect l="0" t="0" r="0" b="0"/>
          <a:pathLst>
            <a:path>
              <a:moveTo>
                <a:pt x="0" y="0"/>
              </a:moveTo>
              <a:lnTo>
                <a:pt x="0" y="644943"/>
              </a:lnTo>
              <a:lnTo>
                <a:pt x="286384" y="64494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191662-9BA4-464E-B6CF-68F160BCCD20}">
      <dsp:nvSpPr>
        <dsp:cNvPr id="0" name=""/>
        <dsp:cNvSpPr/>
      </dsp:nvSpPr>
      <dsp:spPr>
        <a:xfrm>
          <a:off x="7539455" y="2272720"/>
          <a:ext cx="3052980" cy="85992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FARKLI İL VEYA İLÇEDEKİ YEREL YERLEŞTİRME İLE ÖĞRENCİ ALAN OKULLAR</a:t>
          </a:r>
          <a:endParaRPr lang="tr-TR" sz="1100" b="1" kern="1200" dirty="0">
            <a:solidFill>
              <a:schemeClr val="tx1"/>
            </a:solidFill>
          </a:endParaRPr>
        </a:p>
      </dsp:txBody>
      <dsp:txXfrm>
        <a:off x="7564641" y="2297906"/>
        <a:ext cx="3002608" cy="8095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2019 LGS</a:t>
            </a:r>
            <a:endParaRPr lang="tr-TR" dirty="0"/>
          </a:p>
        </p:txBody>
      </p:sp>
      <p:sp>
        <p:nvSpPr>
          <p:cNvPr id="3" name="Alt Başlık 2"/>
          <p:cNvSpPr>
            <a:spLocks noGrp="1"/>
          </p:cNvSpPr>
          <p:nvPr>
            <p:ph type="subTitle" idx="1"/>
          </p:nvPr>
        </p:nvSpPr>
        <p:spPr/>
        <p:txBody>
          <a:bodyPr/>
          <a:lstStyle/>
          <a:p>
            <a:r>
              <a:rPr lang="tr-TR" dirty="0" smtClean="0"/>
              <a:t>TERCİH VE YERLEŞTİRME</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838" y="327805"/>
            <a:ext cx="806788" cy="806788"/>
          </a:xfrm>
          <a:prstGeom prst="rect">
            <a:avLst/>
          </a:prstGeom>
        </p:spPr>
      </p:pic>
    </p:spTree>
    <p:extLst>
      <p:ext uri="{BB962C8B-B14F-4D97-AF65-F5344CB8AC3E}">
        <p14:creationId xmlns:p14="http://schemas.microsoft.com/office/powerpoint/2010/main" val="315529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467106"/>
          </a:xfrm>
        </p:spPr>
        <p:txBody>
          <a:bodyPr>
            <a:normAutofit fontScale="90000"/>
          </a:bodyPr>
          <a:lstStyle/>
          <a:p>
            <a:r>
              <a:rPr lang="tr-TR" dirty="0" smtClean="0"/>
              <a:t>MERKEZİ YERLEŞTİRME TERCİHLERİ</a:t>
            </a:r>
            <a:endParaRPr lang="tr-TR" dirty="0"/>
          </a:p>
        </p:txBody>
      </p:sp>
      <p:sp>
        <p:nvSpPr>
          <p:cNvPr id="4" name="Metin Yer Tutucusu 2">
            <a:extLst>
              <a:ext uri="{FF2B5EF4-FFF2-40B4-BE49-F238E27FC236}">
                <a16:creationId xmlns:a16="http://schemas.microsoft.com/office/drawing/2014/main" xmlns="" id="{611DC577-0A95-47D0-95D9-5F8DA763D46B}"/>
              </a:ext>
            </a:extLst>
          </p:cNvPr>
          <p:cNvSpPr txBox="1">
            <a:spLocks/>
          </p:cNvSpPr>
          <p:nvPr/>
        </p:nvSpPr>
        <p:spPr>
          <a:xfrm>
            <a:off x="1679274" y="1639310"/>
            <a:ext cx="8833449" cy="431030"/>
          </a:xfrm>
          <a:prstGeom prst="rect">
            <a:avLst/>
          </a:prstGeom>
        </p:spPr>
        <p:txBody>
          <a:bodyPr rtlCol="0">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tr-TR" dirty="0" smtClean="0"/>
              <a:t>Sınava giren öğrenciler Merkezi Sınav Puanı ( MSP) ile tercih yapacaklar.</a:t>
            </a:r>
            <a:endParaRPr lang="tr-TR" dirty="0"/>
          </a:p>
        </p:txBody>
      </p:sp>
      <p:sp>
        <p:nvSpPr>
          <p:cNvPr id="5" name="İçerik Yer Tutucusu 3">
            <a:extLst>
              <a:ext uri="{FF2B5EF4-FFF2-40B4-BE49-F238E27FC236}">
                <a16:creationId xmlns:a16="http://schemas.microsoft.com/office/drawing/2014/main" xmlns="" id="{D355C61F-C8F1-4977-8E1F-F16C0D9EA88C}"/>
              </a:ext>
            </a:extLst>
          </p:cNvPr>
          <p:cNvSpPr>
            <a:spLocks noGrp="1"/>
          </p:cNvSpPr>
          <p:nvPr>
            <p:ph sz="half" idx="1"/>
          </p:nvPr>
        </p:nvSpPr>
        <p:spPr>
          <a:xfrm>
            <a:off x="1017917" y="2553419"/>
            <a:ext cx="10299940" cy="3621328"/>
          </a:xfrm>
        </p:spPr>
        <p:txBody>
          <a:bodyPr rtlCol="0">
            <a:normAutofit fontScale="70000" lnSpcReduction="20000"/>
          </a:bodyPr>
          <a:lstStyle/>
          <a:p>
            <a:pPr marL="0" indent="0" rtl="0">
              <a:buNone/>
            </a:pPr>
            <a:r>
              <a:rPr lang="tr-TR" sz="2800" dirty="0">
                <a:solidFill>
                  <a:srgbClr val="FF0000"/>
                </a:solidFill>
              </a:rPr>
              <a:t>Nasıl yerleştirme yapılacak?</a:t>
            </a:r>
          </a:p>
          <a:p>
            <a:pPr rtl="0"/>
            <a:r>
              <a:rPr lang="tr-TR" dirty="0" smtClean="0"/>
              <a:t>Merkezi Sınav Puanı </a:t>
            </a:r>
            <a:r>
              <a:rPr lang="tr-TR" dirty="0"/>
              <a:t>yüksek olan </a:t>
            </a:r>
            <a:r>
              <a:rPr lang="tr-TR" dirty="0" smtClean="0"/>
              <a:t>aday </a:t>
            </a:r>
            <a:r>
              <a:rPr lang="tr-TR" dirty="0"/>
              <a:t>diğer adayın önüne geçecek. </a:t>
            </a:r>
            <a:r>
              <a:rPr lang="tr-TR" dirty="0" smtClean="0">
                <a:solidFill>
                  <a:srgbClr val="FF0000"/>
                </a:solidFill>
              </a:rPr>
              <a:t>Tercihler yapılırken MSP yerine yüzdelik dilimler dikkate alınmalıdır.</a:t>
            </a:r>
            <a:endParaRPr lang="tr-TR" dirty="0">
              <a:solidFill>
                <a:srgbClr val="FF0000"/>
              </a:solidFill>
            </a:endParaRPr>
          </a:p>
          <a:p>
            <a:pPr rtl="0"/>
            <a:r>
              <a:rPr lang="tr-TR" dirty="0" smtClean="0"/>
              <a:t>Merkezi Sınav Puanı Eşitse sırasıyla;</a:t>
            </a:r>
            <a:endParaRPr lang="tr-TR" dirty="0"/>
          </a:p>
          <a:p>
            <a:pPr marL="457200" indent="-457200" rtl="0">
              <a:lnSpc>
                <a:spcPct val="120000"/>
              </a:lnSpc>
              <a:buFont typeface="+mj-lt"/>
              <a:buAutoNum type="alphaLcParenR"/>
            </a:pPr>
            <a:r>
              <a:rPr lang="tr-TR" dirty="0" smtClean="0">
                <a:solidFill>
                  <a:schemeClr val="accent3">
                    <a:lumMod val="75000"/>
                  </a:schemeClr>
                </a:solidFill>
              </a:rPr>
              <a:t>Okul </a:t>
            </a:r>
            <a:r>
              <a:rPr lang="tr-TR" dirty="0">
                <a:solidFill>
                  <a:schemeClr val="accent3">
                    <a:lumMod val="75000"/>
                  </a:schemeClr>
                </a:solidFill>
              </a:rPr>
              <a:t>başarısı</a:t>
            </a:r>
            <a:r>
              <a:rPr lang="tr-TR" dirty="0"/>
              <a:t>; </a:t>
            </a:r>
            <a:r>
              <a:rPr lang="tr-TR" dirty="0" smtClean="0"/>
              <a:t>Sırasıyla OBP, 8, 7, 6. sınıf </a:t>
            </a:r>
            <a:r>
              <a:rPr lang="tr-TR" dirty="0"/>
              <a:t>yılsonu başarı puanı yüksek </a:t>
            </a:r>
            <a:r>
              <a:rPr lang="tr-TR" dirty="0" smtClean="0"/>
              <a:t>olan aday </a:t>
            </a:r>
            <a:r>
              <a:rPr lang="tr-TR" dirty="0"/>
              <a:t>yerleşecek</a:t>
            </a:r>
            <a:r>
              <a:rPr lang="tr-TR" dirty="0" smtClean="0"/>
              <a:t>.</a:t>
            </a:r>
          </a:p>
          <a:p>
            <a:pPr marL="457200" indent="-457200" rtl="0">
              <a:lnSpc>
                <a:spcPct val="120000"/>
              </a:lnSpc>
              <a:buFont typeface="+mj-lt"/>
              <a:buAutoNum type="alphaLcParenR"/>
            </a:pPr>
            <a:r>
              <a:rPr lang="tr-TR" dirty="0" smtClean="0">
                <a:solidFill>
                  <a:schemeClr val="accent3">
                    <a:lumMod val="75000"/>
                  </a:schemeClr>
                </a:solidFill>
              </a:rPr>
              <a:t>Devamsızlık</a:t>
            </a:r>
            <a:r>
              <a:rPr lang="tr-TR" dirty="0"/>
              <a:t>; Eşitlik halinde </a:t>
            </a:r>
            <a:r>
              <a:rPr lang="tr-TR" dirty="0" smtClean="0"/>
              <a:t>özürsüz devamsızlığı </a:t>
            </a:r>
            <a:r>
              <a:rPr lang="tr-TR" dirty="0"/>
              <a:t>az olan aday yerleşecek</a:t>
            </a:r>
            <a:r>
              <a:rPr lang="tr-TR" dirty="0" smtClean="0"/>
              <a:t>.</a:t>
            </a:r>
          </a:p>
          <a:p>
            <a:pPr marL="457200" indent="-457200" rtl="0">
              <a:lnSpc>
                <a:spcPct val="120000"/>
              </a:lnSpc>
              <a:buFont typeface="+mj-lt"/>
              <a:buAutoNum type="alphaLcParenR"/>
            </a:pPr>
            <a:r>
              <a:rPr lang="tr-TR" dirty="0" smtClean="0">
                <a:solidFill>
                  <a:schemeClr val="accent3">
                    <a:lumMod val="75000"/>
                  </a:schemeClr>
                </a:solidFill>
              </a:rPr>
              <a:t>Tercih Önceliği; </a:t>
            </a:r>
            <a:r>
              <a:rPr lang="tr-TR" dirty="0" smtClean="0"/>
              <a:t>Aynı okulu ilk tercihlere yazan aday yerleşecek.</a:t>
            </a:r>
          </a:p>
          <a:p>
            <a:pPr marL="457200" indent="-457200" rtl="0">
              <a:lnSpc>
                <a:spcPct val="120000"/>
              </a:lnSpc>
              <a:buFont typeface="+mj-lt"/>
              <a:buAutoNum type="alphaLcParenR"/>
            </a:pPr>
            <a:r>
              <a:rPr lang="tr-TR" dirty="0" smtClean="0">
                <a:solidFill>
                  <a:schemeClr val="accent3">
                    <a:lumMod val="75000"/>
                  </a:schemeClr>
                </a:solidFill>
              </a:rPr>
              <a:t>Doğum tarihi;</a:t>
            </a:r>
            <a:r>
              <a:rPr lang="tr-TR" dirty="0" smtClean="0"/>
              <a:t> Yaşı küçük olan aday yerleşecek</a:t>
            </a:r>
          </a:p>
          <a:p>
            <a:pPr marL="0" indent="0" rtl="0">
              <a:lnSpc>
                <a:spcPct val="120000"/>
              </a:lnSpc>
              <a:buNone/>
            </a:pPr>
            <a:endParaRPr lang="tr-TR" dirty="0" smtClean="0"/>
          </a:p>
          <a:p>
            <a:pPr rtl="0"/>
            <a:r>
              <a:rPr lang="tr-TR" dirty="0" smtClean="0"/>
              <a:t>Aday eğer MSP ile tercihine yerleştirilirse diğer tercih alanlarına bakılmayacak.(Yerel ve Pansiyonlu)</a:t>
            </a:r>
            <a:endParaRPr lang="tr-TR" dirty="0"/>
          </a:p>
        </p:txBody>
      </p:sp>
    </p:spTree>
    <p:extLst>
      <p:ext uri="{BB962C8B-B14F-4D97-AF65-F5344CB8AC3E}">
        <p14:creationId xmlns:p14="http://schemas.microsoft.com/office/powerpoint/2010/main" val="2649487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21103"/>
            <a:ext cx="9601196" cy="500332"/>
          </a:xfrm>
        </p:spPr>
        <p:txBody>
          <a:bodyPr>
            <a:normAutofit fontScale="90000"/>
          </a:bodyPr>
          <a:lstStyle/>
          <a:p>
            <a:r>
              <a:rPr lang="tr-TR" dirty="0" smtClean="0"/>
              <a:t>NAKİL DÖNEMİ TERCİHLERİ</a:t>
            </a:r>
            <a:endParaRPr lang="tr-TR" dirty="0"/>
          </a:p>
        </p:txBody>
      </p:sp>
      <p:sp>
        <p:nvSpPr>
          <p:cNvPr id="3" name="İçerik Yer Tutucusu 2"/>
          <p:cNvSpPr>
            <a:spLocks noGrp="1"/>
          </p:cNvSpPr>
          <p:nvPr>
            <p:ph idx="1"/>
          </p:nvPr>
        </p:nvSpPr>
        <p:spPr>
          <a:xfrm>
            <a:off x="724619" y="1466492"/>
            <a:ext cx="10714007" cy="552090"/>
          </a:xfrm>
        </p:spPr>
        <p:txBody>
          <a:bodyPr>
            <a:normAutofit/>
          </a:bodyPr>
          <a:lstStyle/>
          <a:p>
            <a:pPr algn="ctr"/>
            <a:r>
              <a:rPr lang="tr-TR" dirty="0" smtClean="0"/>
              <a:t>2 adet nakil tercih dönemi olacak. </a:t>
            </a:r>
            <a:r>
              <a:rPr lang="tr-TR" dirty="0" smtClean="0">
                <a:solidFill>
                  <a:srgbClr val="FF0000"/>
                </a:solidFill>
              </a:rPr>
              <a:t>(29 temmuz – 2 ağustos / 5 ağustos – 8 ağustos)</a:t>
            </a:r>
          </a:p>
        </p:txBody>
      </p:sp>
      <p:sp>
        <p:nvSpPr>
          <p:cNvPr id="4" name="Metin kutusu 3"/>
          <p:cNvSpPr txBox="1"/>
          <p:nvPr/>
        </p:nvSpPr>
        <p:spPr>
          <a:xfrm>
            <a:off x="897147" y="2474394"/>
            <a:ext cx="3260785" cy="1754326"/>
          </a:xfrm>
          <a:prstGeom prst="rect">
            <a:avLst/>
          </a:prstGeom>
          <a:noFill/>
        </p:spPr>
        <p:txBody>
          <a:bodyPr wrap="square" rtlCol="0">
            <a:spAutoFit/>
          </a:bodyPr>
          <a:lstStyle/>
          <a:p>
            <a:r>
              <a:rPr lang="tr-TR" b="1" dirty="0" smtClean="0"/>
              <a:t>MERKEZİ YERLEŞTİRME</a:t>
            </a:r>
          </a:p>
          <a:p>
            <a:r>
              <a:rPr lang="tr-TR" dirty="0" smtClean="0">
                <a:solidFill>
                  <a:srgbClr val="FF0000"/>
                </a:solidFill>
              </a:rPr>
              <a:t>En fazla 3 okul tercih edilebilir.</a:t>
            </a:r>
          </a:p>
          <a:p>
            <a:endParaRPr lang="tr-TR" dirty="0" smtClean="0">
              <a:solidFill>
                <a:srgbClr val="FF0000"/>
              </a:solidFill>
            </a:endParaRPr>
          </a:p>
          <a:p>
            <a:r>
              <a:rPr lang="tr-TR" dirty="0" smtClean="0"/>
              <a:t>Tercih yaparken Okul türü ve diğer şartlarda herhangi kısıtlama bulunmamaktadır</a:t>
            </a:r>
            <a:endParaRPr lang="tr-TR" dirty="0"/>
          </a:p>
        </p:txBody>
      </p:sp>
      <p:sp>
        <p:nvSpPr>
          <p:cNvPr id="5" name="Metin kutusu 4"/>
          <p:cNvSpPr txBox="1"/>
          <p:nvPr/>
        </p:nvSpPr>
        <p:spPr>
          <a:xfrm>
            <a:off x="4157932" y="2474394"/>
            <a:ext cx="3605842" cy="2862322"/>
          </a:xfrm>
          <a:prstGeom prst="rect">
            <a:avLst/>
          </a:prstGeom>
          <a:noFill/>
        </p:spPr>
        <p:txBody>
          <a:bodyPr wrap="square" rtlCol="0">
            <a:spAutoFit/>
          </a:bodyPr>
          <a:lstStyle/>
          <a:p>
            <a:r>
              <a:rPr lang="tr-TR" b="1" dirty="0" smtClean="0"/>
              <a:t>YEREL YERLEŞTİRME</a:t>
            </a:r>
          </a:p>
          <a:p>
            <a:r>
              <a:rPr lang="tr-TR" dirty="0" smtClean="0">
                <a:solidFill>
                  <a:srgbClr val="FF0000"/>
                </a:solidFill>
              </a:rPr>
              <a:t>En fazla 3 okul tercih edilebilir.</a:t>
            </a:r>
          </a:p>
          <a:p>
            <a:endParaRPr lang="tr-TR" dirty="0" smtClean="0"/>
          </a:p>
          <a:p>
            <a:r>
              <a:rPr lang="tr-TR" dirty="0" smtClean="0">
                <a:solidFill>
                  <a:srgbClr val="00B050"/>
                </a:solidFill>
              </a:rPr>
              <a:t>Eğer öğrenci ilk tercihte yerleşmişse; kayıt alanı ve okul türü kısıtlaması bulunmamaktadır</a:t>
            </a:r>
          </a:p>
          <a:p>
            <a:r>
              <a:rPr lang="tr-TR" b="1" dirty="0" smtClean="0">
                <a:solidFill>
                  <a:srgbClr val="FF0000"/>
                </a:solidFill>
              </a:rPr>
              <a:t>Yerleşememiş ise; ilk 2 tercihi kayıt alanından olmak kaydıyla, aynı okul türünden en fazla 2 okul tercih edebilir.</a:t>
            </a:r>
            <a:endParaRPr lang="tr-TR" b="1" dirty="0">
              <a:solidFill>
                <a:srgbClr val="FF0000"/>
              </a:solidFill>
            </a:endParaRPr>
          </a:p>
        </p:txBody>
      </p:sp>
      <p:sp>
        <p:nvSpPr>
          <p:cNvPr id="6" name="Metin kutusu 5"/>
          <p:cNvSpPr txBox="1"/>
          <p:nvPr/>
        </p:nvSpPr>
        <p:spPr>
          <a:xfrm>
            <a:off x="7763774" y="2474394"/>
            <a:ext cx="2951814" cy="2031325"/>
          </a:xfrm>
          <a:prstGeom prst="rect">
            <a:avLst/>
          </a:prstGeom>
          <a:noFill/>
        </p:spPr>
        <p:txBody>
          <a:bodyPr wrap="square" rtlCol="0">
            <a:spAutoFit/>
          </a:bodyPr>
          <a:lstStyle/>
          <a:p>
            <a:r>
              <a:rPr lang="tr-TR" b="1" dirty="0" smtClean="0"/>
              <a:t>PANSİYONLU OKULLARA YERLEŞTİRME </a:t>
            </a:r>
          </a:p>
          <a:p>
            <a:r>
              <a:rPr lang="tr-TR" dirty="0" smtClean="0">
                <a:solidFill>
                  <a:srgbClr val="FF0000"/>
                </a:solidFill>
              </a:rPr>
              <a:t>En fazla 3 okul tercih edilebilir.</a:t>
            </a:r>
          </a:p>
          <a:p>
            <a:endParaRPr lang="tr-TR" dirty="0">
              <a:solidFill>
                <a:srgbClr val="FF0000"/>
              </a:solidFill>
            </a:endParaRPr>
          </a:p>
          <a:p>
            <a:r>
              <a:rPr lang="tr-TR" dirty="0" smtClean="0"/>
              <a:t>Diğer şartlar yerel yerleştirme ile aynı</a:t>
            </a:r>
            <a:endParaRPr lang="tr-TR" dirty="0"/>
          </a:p>
        </p:txBody>
      </p:sp>
      <p:sp>
        <p:nvSpPr>
          <p:cNvPr id="7" name="Metin kutusu 6"/>
          <p:cNvSpPr txBox="1"/>
          <p:nvPr/>
        </p:nvSpPr>
        <p:spPr>
          <a:xfrm>
            <a:off x="1360098" y="5434422"/>
            <a:ext cx="9471803" cy="800219"/>
          </a:xfrm>
          <a:prstGeom prst="rect">
            <a:avLst/>
          </a:prstGeom>
          <a:noFill/>
        </p:spPr>
        <p:txBody>
          <a:bodyPr wrap="square" rtlCol="0">
            <a:spAutoFit/>
          </a:bodyPr>
          <a:lstStyle/>
          <a:p>
            <a:pPr algn="ctr"/>
            <a:r>
              <a:rPr lang="tr-TR" sz="1600" b="1" dirty="0">
                <a:solidFill>
                  <a:srgbClr val="7030A0"/>
                </a:solidFill>
              </a:rPr>
              <a:t>NOT : İLK TERCİHLERİ İSABETLİ VE İYİ TASARLANMIŞ BİR ŞEKİLDE YAPAN ADAYLAR DAHA </a:t>
            </a:r>
            <a:r>
              <a:rPr lang="tr-TR" sz="1600" b="1" dirty="0" smtClean="0">
                <a:solidFill>
                  <a:srgbClr val="7030A0"/>
                </a:solidFill>
              </a:rPr>
              <a:t>AVANTAJLI </a:t>
            </a:r>
            <a:r>
              <a:rPr lang="tr-TR" sz="1600" b="1" dirty="0">
                <a:solidFill>
                  <a:srgbClr val="7030A0"/>
                </a:solidFill>
              </a:rPr>
              <a:t>OLABİLİR.</a:t>
            </a:r>
          </a:p>
          <a:p>
            <a:pPr algn="ctr"/>
            <a:endParaRPr lang="tr-TR" sz="1400" dirty="0"/>
          </a:p>
        </p:txBody>
      </p:sp>
    </p:spTree>
    <p:extLst>
      <p:ext uri="{BB962C8B-B14F-4D97-AF65-F5344CB8AC3E}">
        <p14:creationId xmlns:p14="http://schemas.microsoft.com/office/powerpoint/2010/main" val="144165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xmlns="" id="{1D9B3167-4520-45F6-B47A-8450D6F39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58" y="1634065"/>
            <a:ext cx="10423082" cy="4701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p:cNvSpPr txBox="1"/>
          <p:nvPr/>
        </p:nvSpPr>
        <p:spPr>
          <a:xfrm flipH="1">
            <a:off x="2409500" y="948434"/>
            <a:ext cx="737299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b="1" dirty="0"/>
              <a:t>2019 </a:t>
            </a:r>
            <a:r>
              <a:rPr lang="tr-TR" b="1" dirty="0" smtClean="0"/>
              <a:t> </a:t>
            </a:r>
            <a:r>
              <a:rPr lang="tr-TR" b="1" dirty="0"/>
              <a:t>Yerleştirme Tercih </a:t>
            </a:r>
            <a:r>
              <a:rPr lang="tr-TR" b="1" dirty="0" smtClean="0"/>
              <a:t>Rehberi</a:t>
            </a:r>
            <a:endParaRPr lang="tr-TR" b="1" dirty="0">
              <a:solidFill>
                <a:schemeClr val="tx1"/>
              </a:solidFill>
            </a:endParaRPr>
          </a:p>
        </p:txBody>
      </p:sp>
    </p:spTree>
    <p:extLst>
      <p:ext uri="{BB962C8B-B14F-4D97-AF65-F5344CB8AC3E}">
        <p14:creationId xmlns:p14="http://schemas.microsoft.com/office/powerpoint/2010/main" val="122549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BEFE615F-9F00-4A9F-8EAC-6980FD340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467" y="1268751"/>
            <a:ext cx="8768725" cy="4986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ikdörtgen 5">
            <a:extLst>
              <a:ext uri="{FF2B5EF4-FFF2-40B4-BE49-F238E27FC236}">
                <a16:creationId xmlns:a16="http://schemas.microsoft.com/office/drawing/2014/main" xmlns="" id="{C1559C20-ECF2-477A-BCB3-DE0FE11E8F79}"/>
              </a:ext>
            </a:extLst>
          </p:cNvPr>
          <p:cNvSpPr/>
          <p:nvPr/>
        </p:nvSpPr>
        <p:spPr>
          <a:xfrm>
            <a:off x="2695662" y="1937888"/>
            <a:ext cx="4714613" cy="91440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D7C48822-2AD2-4BE5-80D5-B85829B4C5D8}"/>
              </a:ext>
            </a:extLst>
          </p:cNvPr>
          <p:cNvSpPr/>
          <p:nvPr/>
        </p:nvSpPr>
        <p:spPr>
          <a:xfrm>
            <a:off x="1600853" y="3575664"/>
            <a:ext cx="1835791" cy="715859"/>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xmlns="" id="{BAC17EE8-9D44-4C33-823E-1CCC3FFA1268}"/>
              </a:ext>
            </a:extLst>
          </p:cNvPr>
          <p:cNvSpPr/>
          <p:nvPr/>
        </p:nvSpPr>
        <p:spPr>
          <a:xfrm>
            <a:off x="7410275" y="3548544"/>
            <a:ext cx="1835791" cy="715859"/>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F985A5AE-2E18-46ED-8C20-E279A8BDFA5D}"/>
              </a:ext>
            </a:extLst>
          </p:cNvPr>
          <p:cNvSpPr txBox="1"/>
          <p:nvPr/>
        </p:nvSpPr>
        <p:spPr>
          <a:xfrm>
            <a:off x="7638266" y="3858719"/>
            <a:ext cx="1503027" cy="369332"/>
          </a:xfrm>
          <a:prstGeom prst="rect">
            <a:avLst/>
          </a:prstGeom>
          <a:noFill/>
        </p:spPr>
        <p:txBody>
          <a:bodyPr wrap="square" rtlCol="0">
            <a:spAutoFit/>
          </a:bodyPr>
          <a:lstStyle/>
          <a:p>
            <a:r>
              <a:rPr lang="tr-TR" dirty="0"/>
              <a:t>Taban dilim</a:t>
            </a:r>
          </a:p>
        </p:txBody>
      </p:sp>
      <p:sp>
        <p:nvSpPr>
          <p:cNvPr id="10" name="Metin kutusu 9">
            <a:extLst>
              <a:ext uri="{FF2B5EF4-FFF2-40B4-BE49-F238E27FC236}">
                <a16:creationId xmlns:a16="http://schemas.microsoft.com/office/drawing/2014/main" xmlns="" id="{E4B99C84-203A-4281-92BE-2F5AFBBDB600}"/>
              </a:ext>
            </a:extLst>
          </p:cNvPr>
          <p:cNvSpPr txBox="1"/>
          <p:nvPr/>
        </p:nvSpPr>
        <p:spPr>
          <a:xfrm>
            <a:off x="1767236" y="3974695"/>
            <a:ext cx="1503027" cy="369332"/>
          </a:xfrm>
          <a:prstGeom prst="rect">
            <a:avLst/>
          </a:prstGeom>
          <a:noFill/>
        </p:spPr>
        <p:txBody>
          <a:bodyPr wrap="square" rtlCol="0">
            <a:spAutoFit/>
          </a:bodyPr>
          <a:lstStyle/>
          <a:p>
            <a:r>
              <a:rPr lang="tr-TR" dirty="0"/>
              <a:t>Tavan dilim</a:t>
            </a:r>
          </a:p>
        </p:txBody>
      </p:sp>
      <p:sp>
        <p:nvSpPr>
          <p:cNvPr id="11" name="Metin kutusu 10"/>
          <p:cNvSpPr txBox="1"/>
          <p:nvPr/>
        </p:nvSpPr>
        <p:spPr>
          <a:xfrm flipH="1">
            <a:off x="2518748" y="699904"/>
            <a:ext cx="737299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b="1" dirty="0" smtClean="0">
                <a:solidFill>
                  <a:schemeClr val="tx1"/>
                </a:solidFill>
              </a:rPr>
              <a:t> </a:t>
            </a:r>
            <a:r>
              <a:rPr lang="tr-TR" b="1" dirty="0"/>
              <a:t>2019 </a:t>
            </a:r>
            <a:r>
              <a:rPr lang="tr-TR" b="1" dirty="0" smtClean="0"/>
              <a:t>Merkezi </a:t>
            </a:r>
            <a:r>
              <a:rPr lang="tr-TR" b="1" dirty="0"/>
              <a:t>Yerleştirme Tercih Rehberi</a:t>
            </a:r>
            <a:endParaRPr lang="tr-TR" b="1" dirty="0">
              <a:solidFill>
                <a:schemeClr val="tx1"/>
              </a:solidFill>
            </a:endParaRPr>
          </a:p>
        </p:txBody>
      </p:sp>
    </p:spTree>
    <p:extLst>
      <p:ext uri="{BB962C8B-B14F-4D97-AF65-F5344CB8AC3E}">
        <p14:creationId xmlns:p14="http://schemas.microsoft.com/office/powerpoint/2010/main" val="137821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a:srcRect t="8772" r="1387" b="11569"/>
          <a:stretch/>
        </p:blipFill>
        <p:spPr>
          <a:xfrm>
            <a:off x="0" y="304800"/>
            <a:ext cx="12009120" cy="6400800"/>
          </a:xfrm>
          <a:prstGeom prst="rect">
            <a:avLst/>
          </a:prstGeom>
        </p:spPr>
      </p:pic>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5" name="Dikdörtgen 4">
            <a:extLst>
              <a:ext uri="{FF2B5EF4-FFF2-40B4-BE49-F238E27FC236}">
                <a16:creationId xmlns:a16="http://schemas.microsoft.com/office/drawing/2014/main" xmlns="" id="{C1559C20-ECF2-477A-BCB3-DE0FE11E8F79}"/>
              </a:ext>
            </a:extLst>
          </p:cNvPr>
          <p:cNvSpPr/>
          <p:nvPr/>
        </p:nvSpPr>
        <p:spPr>
          <a:xfrm>
            <a:off x="4862924" y="5248021"/>
            <a:ext cx="4843975" cy="795036"/>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xmlns="" id="{D7C48822-2AD2-4BE5-80D5-B85829B4C5D8}"/>
              </a:ext>
            </a:extLst>
          </p:cNvPr>
          <p:cNvSpPr/>
          <p:nvPr/>
        </p:nvSpPr>
        <p:spPr>
          <a:xfrm>
            <a:off x="7547249" y="2553544"/>
            <a:ext cx="792963" cy="622412"/>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BAC17EE8-9D44-4C33-823E-1CCC3FFA1268}"/>
              </a:ext>
            </a:extLst>
          </p:cNvPr>
          <p:cNvSpPr/>
          <p:nvPr/>
        </p:nvSpPr>
        <p:spPr>
          <a:xfrm>
            <a:off x="9706899" y="2571981"/>
            <a:ext cx="1387686" cy="357482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flipH="1">
            <a:off x="2518748" y="699904"/>
            <a:ext cx="737299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b="1" dirty="0" smtClean="0">
                <a:solidFill>
                  <a:schemeClr val="tx1"/>
                </a:solidFill>
              </a:rPr>
              <a:t> </a:t>
            </a:r>
            <a:r>
              <a:rPr lang="tr-TR" b="1" dirty="0"/>
              <a:t>2019 Merkezi Yerleştirme Tercih Rehberi</a:t>
            </a:r>
            <a:endParaRPr lang="tr-TR" b="1" dirty="0">
              <a:solidFill>
                <a:schemeClr val="tx1"/>
              </a:solidFill>
            </a:endParaRPr>
          </a:p>
          <a:p>
            <a:pPr algn="ctr"/>
            <a:endParaRPr lang="tr-TR" b="1" dirty="0">
              <a:solidFill>
                <a:schemeClr val="tx1"/>
              </a:solidFill>
            </a:endParaRPr>
          </a:p>
        </p:txBody>
      </p:sp>
    </p:spTree>
    <p:extLst>
      <p:ext uri="{BB962C8B-B14F-4D97-AF65-F5344CB8AC3E}">
        <p14:creationId xmlns:p14="http://schemas.microsoft.com/office/powerpoint/2010/main" val="129904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9CA51366-AE95-458C-8697-19624F3CD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118" y="1299991"/>
            <a:ext cx="10100120" cy="5448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a:extLst>
              <a:ext uri="{FF2B5EF4-FFF2-40B4-BE49-F238E27FC236}">
                <a16:creationId xmlns:a16="http://schemas.microsoft.com/office/drawing/2014/main" xmlns="" id="{E67996B2-D7CB-406A-8027-1D45DDCC11C3}"/>
              </a:ext>
            </a:extLst>
          </p:cNvPr>
          <p:cNvSpPr/>
          <p:nvPr/>
        </p:nvSpPr>
        <p:spPr>
          <a:xfrm>
            <a:off x="1576144" y="1945039"/>
            <a:ext cx="1862356" cy="310393"/>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
        <p:nvSpPr>
          <p:cNvPr id="6" name="Dikdörtgen 5">
            <a:extLst>
              <a:ext uri="{FF2B5EF4-FFF2-40B4-BE49-F238E27FC236}">
                <a16:creationId xmlns:a16="http://schemas.microsoft.com/office/drawing/2014/main" xmlns="" id="{CF3E10B6-F862-4004-8050-A6345898CCA6}"/>
              </a:ext>
            </a:extLst>
          </p:cNvPr>
          <p:cNvSpPr/>
          <p:nvPr/>
        </p:nvSpPr>
        <p:spPr>
          <a:xfrm>
            <a:off x="1576144" y="2297969"/>
            <a:ext cx="1862356" cy="310393"/>
          </a:xfrm>
          <a:prstGeom prst="rect">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cxnSp>
        <p:nvCxnSpPr>
          <p:cNvPr id="7" name="Düz Ok Bağlayıcısı 6">
            <a:extLst>
              <a:ext uri="{FF2B5EF4-FFF2-40B4-BE49-F238E27FC236}">
                <a16:creationId xmlns:a16="http://schemas.microsoft.com/office/drawing/2014/main" xmlns="" id="{4B0DD07D-2FA0-47A2-A4DB-4967BBFCD313}"/>
              </a:ext>
            </a:extLst>
          </p:cNvPr>
          <p:cNvCxnSpPr/>
          <p:nvPr/>
        </p:nvCxnSpPr>
        <p:spPr>
          <a:xfrm>
            <a:off x="3061982" y="2499571"/>
            <a:ext cx="6099947" cy="1909743"/>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Düz Ok Bağlayıcısı 7">
            <a:extLst>
              <a:ext uri="{FF2B5EF4-FFF2-40B4-BE49-F238E27FC236}">
                <a16:creationId xmlns:a16="http://schemas.microsoft.com/office/drawing/2014/main" xmlns="" id="{0245B663-874B-4199-8C32-CE0392D076A0}"/>
              </a:ext>
            </a:extLst>
          </p:cNvPr>
          <p:cNvCxnSpPr>
            <a:stCxn id="5" idx="3"/>
          </p:cNvCxnSpPr>
          <p:nvPr/>
        </p:nvCxnSpPr>
        <p:spPr>
          <a:xfrm>
            <a:off x="3438500" y="2100236"/>
            <a:ext cx="1887523" cy="2375332"/>
          </a:xfrm>
          <a:prstGeom prst="straightConnector1">
            <a:avLst/>
          </a:prstGeom>
          <a:ln>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xmlns="" id="{3EBD4EBB-DC3A-4D4F-B14A-8CBDBBF7A3F8}"/>
              </a:ext>
            </a:extLst>
          </p:cNvPr>
          <p:cNvSpPr/>
          <p:nvPr/>
        </p:nvSpPr>
        <p:spPr>
          <a:xfrm>
            <a:off x="9368909" y="4251472"/>
            <a:ext cx="436228" cy="1996928"/>
          </a:xfrm>
          <a:prstGeom prst="rect">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flipH="1">
            <a:off x="2507322" y="449016"/>
            <a:ext cx="737299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b="1" dirty="0" smtClean="0">
                <a:solidFill>
                  <a:schemeClr val="tx1"/>
                </a:solidFill>
              </a:rPr>
              <a:t> </a:t>
            </a:r>
            <a:r>
              <a:rPr lang="tr-TR" b="1" dirty="0"/>
              <a:t>2019 Yerel Yerleştirme Tercih Rehberi </a:t>
            </a:r>
            <a:endParaRPr lang="tr-TR" b="1" dirty="0">
              <a:solidFill>
                <a:schemeClr val="tx1"/>
              </a:solidFill>
            </a:endParaRPr>
          </a:p>
        </p:txBody>
      </p:sp>
    </p:spTree>
    <p:extLst>
      <p:ext uri="{BB962C8B-B14F-4D97-AF65-F5344CB8AC3E}">
        <p14:creationId xmlns:p14="http://schemas.microsoft.com/office/powerpoint/2010/main" val="244153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içindekiler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8165227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714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59013594"/>
              </p:ext>
            </p:extLst>
          </p:nvPr>
        </p:nvGraphicFramePr>
        <p:xfrm>
          <a:off x="1295400" y="700217"/>
          <a:ext cx="9601200" cy="5175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71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35418020"/>
              </p:ext>
            </p:extLst>
          </p:nvPr>
        </p:nvGraphicFramePr>
        <p:xfrm>
          <a:off x="1295400" y="700217"/>
          <a:ext cx="9601200" cy="5175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98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34388" t="15097" r="31582" b="8934"/>
          <a:stretch/>
        </p:blipFill>
        <p:spPr>
          <a:xfrm>
            <a:off x="517584" y="500332"/>
            <a:ext cx="5210356" cy="5857336"/>
          </a:xfrm>
          <a:prstGeom prst="rect">
            <a:avLst/>
          </a:prstGeom>
        </p:spPr>
      </p:pic>
      <p:sp>
        <p:nvSpPr>
          <p:cNvPr id="5" name="Yuvarlatılmış Dikdörtgen 4"/>
          <p:cNvSpPr/>
          <p:nvPr/>
        </p:nvSpPr>
        <p:spPr>
          <a:xfrm>
            <a:off x="6625086" y="2971800"/>
            <a:ext cx="3864634"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solidFill>
                  <a:schemeClr val="tx1"/>
                </a:solidFill>
              </a:rPr>
              <a:t>TERCİH VE YERLEŞTİRME TAKVİMİ</a:t>
            </a:r>
            <a:endParaRPr lang="tr-TR" b="1" dirty="0">
              <a:solidFill>
                <a:schemeClr val="tx1"/>
              </a:solidFill>
            </a:endParaRPr>
          </a:p>
        </p:txBody>
      </p:sp>
    </p:spTree>
    <p:extLst>
      <p:ext uri="{BB962C8B-B14F-4D97-AF65-F5344CB8AC3E}">
        <p14:creationId xmlns:p14="http://schemas.microsoft.com/office/powerpoint/2010/main" val="1613125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4" y="757846"/>
            <a:ext cx="9601196" cy="587876"/>
          </a:xfrm>
        </p:spPr>
        <p:txBody>
          <a:bodyPr>
            <a:normAutofit fontScale="90000"/>
          </a:bodyPr>
          <a:lstStyle/>
          <a:p>
            <a:r>
              <a:rPr lang="tr-TR" dirty="0" smtClean="0"/>
              <a:t>TERCİH TÜRLERİ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48726674"/>
              </p:ext>
            </p:extLst>
          </p:nvPr>
        </p:nvGraphicFramePr>
        <p:xfrm>
          <a:off x="793630" y="1869990"/>
          <a:ext cx="10593238" cy="4263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184912" y="1582260"/>
            <a:ext cx="9822176" cy="369332"/>
          </a:xfrm>
          <a:prstGeom prst="rect">
            <a:avLst/>
          </a:prstGeom>
          <a:noFill/>
        </p:spPr>
        <p:txBody>
          <a:bodyPr wrap="none" rtlCol="0">
            <a:spAutoFit/>
          </a:bodyPr>
          <a:lstStyle/>
          <a:p>
            <a:r>
              <a:rPr lang="tr-TR" dirty="0" smtClean="0"/>
              <a:t>3 TERCİH ALANINDAN AYRI AYRI 5 (BEŞ), TOPLAM 15 (ON BEŞ) OKUL TERCİH EDİLEBİLİR.</a:t>
            </a:r>
            <a:endParaRPr lang="tr-TR" dirty="0"/>
          </a:p>
        </p:txBody>
      </p:sp>
    </p:spTree>
    <p:extLst>
      <p:ext uri="{BB962C8B-B14F-4D97-AF65-F5344CB8AC3E}">
        <p14:creationId xmlns:p14="http://schemas.microsoft.com/office/powerpoint/2010/main" val="59740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İçerik Yer Tutucusu 9">
            <a:extLst>
              <a:ext uri="{FF2B5EF4-FFF2-40B4-BE49-F238E27FC236}">
                <a16:creationId xmlns:a16="http://schemas.microsoft.com/office/drawing/2014/main" xmlns="" id="{24EC76B0-942E-4935-B2F6-BBE0DD12C490}"/>
              </a:ext>
            </a:extLst>
          </p:cNvPr>
          <p:cNvPicPr>
            <a:picLocks noChangeAspect="1"/>
          </p:cNvPicPr>
          <p:nvPr/>
        </p:nvPicPr>
        <p:blipFill rotWithShape="1">
          <a:blip r:embed="rId2">
            <a:extLst>
              <a:ext uri="{28A0092B-C50C-407E-A947-70E740481C1C}">
                <a14:useLocalDpi xmlns:a14="http://schemas.microsoft.com/office/drawing/2010/main" val="0"/>
              </a:ext>
            </a:extLst>
          </a:blip>
          <a:srcRect l="5147" r="4938" b="14272"/>
          <a:stretch/>
        </p:blipFill>
        <p:spPr>
          <a:xfrm>
            <a:off x="534837" y="476275"/>
            <a:ext cx="5262114" cy="5907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Yuvarlatılmış Dikdörtgen 4"/>
          <p:cNvSpPr/>
          <p:nvPr/>
        </p:nvSpPr>
        <p:spPr>
          <a:xfrm>
            <a:off x="6625086" y="2971800"/>
            <a:ext cx="3864634"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solidFill>
                  <a:schemeClr val="tx1"/>
                </a:solidFill>
              </a:rPr>
              <a:t>YERLEŞTİRME TERCİHLERİ İÇİN ÖN ÇALIŞMA FORMU</a:t>
            </a:r>
            <a:endParaRPr lang="tr-TR" b="1" dirty="0">
              <a:solidFill>
                <a:schemeClr val="tx1"/>
              </a:solidFill>
            </a:endParaRPr>
          </a:p>
        </p:txBody>
      </p:sp>
    </p:spTree>
    <p:extLst>
      <p:ext uri="{BB962C8B-B14F-4D97-AF65-F5344CB8AC3E}">
        <p14:creationId xmlns:p14="http://schemas.microsoft.com/office/powerpoint/2010/main" val="2408958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828136"/>
            <a:ext cx="9601196" cy="690113"/>
          </a:xfrm>
        </p:spPr>
        <p:txBody>
          <a:bodyPr>
            <a:normAutofit fontScale="90000"/>
          </a:bodyPr>
          <a:lstStyle/>
          <a:p>
            <a:r>
              <a:rPr lang="tr-TR" dirty="0" smtClean="0"/>
              <a:t>YEREL YERLEŞTİRME TERCİHLERİ</a:t>
            </a:r>
            <a:endParaRPr lang="tr-TR" dirty="0"/>
          </a:p>
        </p:txBody>
      </p:sp>
      <p:sp>
        <p:nvSpPr>
          <p:cNvPr id="4" name="Metin Yer Tutucusu 2">
            <a:extLst>
              <a:ext uri="{FF2B5EF4-FFF2-40B4-BE49-F238E27FC236}">
                <a16:creationId xmlns:a16="http://schemas.microsoft.com/office/drawing/2014/main" xmlns="" id="{611DC577-0A95-47D0-95D9-5F8DA763D46B}"/>
              </a:ext>
            </a:extLst>
          </p:cNvPr>
          <p:cNvSpPr txBox="1">
            <a:spLocks/>
          </p:cNvSpPr>
          <p:nvPr/>
        </p:nvSpPr>
        <p:spPr>
          <a:xfrm>
            <a:off x="1729819" y="1518249"/>
            <a:ext cx="8732359" cy="727550"/>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tr-TR" dirty="0" smtClean="0"/>
              <a:t>Sınava giren ve girmeyen öğrenciler tercih yapabilirler.</a:t>
            </a:r>
            <a:endParaRPr lang="tr-TR" dirty="0"/>
          </a:p>
        </p:txBody>
      </p:sp>
      <p:sp>
        <p:nvSpPr>
          <p:cNvPr id="5" name="İçerik Yer Tutucusu 3">
            <a:extLst>
              <a:ext uri="{FF2B5EF4-FFF2-40B4-BE49-F238E27FC236}">
                <a16:creationId xmlns:a16="http://schemas.microsoft.com/office/drawing/2014/main" xmlns="" id="{D355C61F-C8F1-4977-8E1F-F16C0D9EA88C}"/>
              </a:ext>
            </a:extLst>
          </p:cNvPr>
          <p:cNvSpPr txBox="1">
            <a:spLocks/>
          </p:cNvSpPr>
          <p:nvPr/>
        </p:nvSpPr>
        <p:spPr>
          <a:xfrm>
            <a:off x="793630" y="2432649"/>
            <a:ext cx="10946195" cy="3899139"/>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tr-TR" sz="2800" dirty="0" smtClean="0">
                <a:solidFill>
                  <a:srgbClr val="FF0000"/>
                </a:solidFill>
              </a:rPr>
              <a:t>Nasıl yerleştirme yapılacak?</a:t>
            </a:r>
          </a:p>
          <a:p>
            <a:r>
              <a:rPr lang="tr-TR" dirty="0" smtClean="0"/>
              <a:t>3 kriter bulunmaktadır.</a:t>
            </a:r>
          </a:p>
          <a:p>
            <a:pPr marL="0" indent="0">
              <a:buNone/>
            </a:pPr>
            <a:r>
              <a:rPr lang="tr-TR" dirty="0" smtClean="0"/>
              <a:t>a) İkamet adresi (Kayıt alanı)</a:t>
            </a:r>
          </a:p>
          <a:p>
            <a:pPr marL="0" indent="0">
              <a:buNone/>
            </a:pPr>
            <a:r>
              <a:rPr lang="tr-TR" dirty="0" smtClean="0"/>
              <a:t>b) Okul yıl sonu başarı puanı</a:t>
            </a:r>
          </a:p>
          <a:p>
            <a:pPr marL="0" indent="0">
              <a:buNone/>
            </a:pPr>
            <a:r>
              <a:rPr lang="tr-TR" dirty="0" smtClean="0"/>
              <a:t>c) Özürsüz devamsızlık sayısı</a:t>
            </a:r>
          </a:p>
          <a:p>
            <a:pPr marL="0" indent="0">
              <a:buNone/>
            </a:pPr>
            <a:r>
              <a:rPr lang="tr-TR" b="1" dirty="0" smtClean="0">
                <a:solidFill>
                  <a:srgbClr val="FF0000"/>
                </a:solidFill>
              </a:rPr>
              <a:t>Yerel yerleştirme tercihi yapılmadan Merkezi yerleştirme tercihi yapılamayacaktır.</a:t>
            </a:r>
          </a:p>
          <a:p>
            <a:pPr marL="0" indent="0">
              <a:buNone/>
            </a:pPr>
            <a:r>
              <a:rPr lang="tr-TR" dirty="0" smtClean="0"/>
              <a:t>Bu kriterlerin eşit olması durumunda sırasıyla 8, 7, 6. sınıf yıl sonu başarı puanlarına göre yerleştirme yapılacaktır.</a:t>
            </a:r>
          </a:p>
          <a:p>
            <a:pPr marL="0" indent="0">
              <a:buNone/>
            </a:pPr>
            <a:r>
              <a:rPr lang="tr-TR" dirty="0" smtClean="0"/>
              <a:t/>
            </a:r>
            <a:br>
              <a:rPr lang="tr-TR" dirty="0" smtClean="0"/>
            </a:br>
            <a:r>
              <a:rPr lang="tr-TR" dirty="0" smtClean="0"/>
              <a:t>Aday eğer Yerel yerleştirme ile tercihine yerleştirilirse diğer tercih alanlarına (</a:t>
            </a:r>
            <a:r>
              <a:rPr lang="tr-TR" dirty="0"/>
              <a:t>p</a:t>
            </a:r>
            <a:r>
              <a:rPr lang="tr-TR" dirty="0" smtClean="0"/>
              <a:t>ansiyonlu) bakılmayacak.</a:t>
            </a:r>
            <a:endParaRPr lang="tr-TR" dirty="0"/>
          </a:p>
        </p:txBody>
      </p:sp>
    </p:spTree>
    <p:extLst>
      <p:ext uri="{BB962C8B-B14F-4D97-AF65-F5344CB8AC3E}">
        <p14:creationId xmlns:p14="http://schemas.microsoft.com/office/powerpoint/2010/main" val="290354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655608"/>
            <a:ext cx="9601196" cy="948905"/>
          </a:xfrm>
        </p:spPr>
        <p:txBody>
          <a:bodyPr>
            <a:normAutofit fontScale="90000"/>
          </a:bodyPr>
          <a:lstStyle/>
          <a:p>
            <a:r>
              <a:rPr lang="tr-TR" dirty="0" smtClean="0"/>
              <a:t>KAYIT ALANLARI </a:t>
            </a:r>
            <a:br>
              <a:rPr lang="tr-TR" dirty="0" smtClean="0"/>
            </a:br>
            <a:r>
              <a:rPr lang="tr-TR" sz="2200" dirty="0" smtClean="0"/>
              <a:t>(YEREL YERLEŞTİRME TERCİHLERİ İÇİN)</a:t>
            </a:r>
            <a:endParaRPr lang="tr-TR" sz="2200" dirty="0"/>
          </a:p>
        </p:txBody>
      </p:sp>
      <p:sp>
        <p:nvSpPr>
          <p:cNvPr id="3" name="İçerik Yer Tutucusu 2"/>
          <p:cNvSpPr>
            <a:spLocks noGrp="1"/>
          </p:cNvSpPr>
          <p:nvPr>
            <p:ph idx="1"/>
          </p:nvPr>
        </p:nvSpPr>
        <p:spPr/>
        <p:txBody>
          <a:bodyPr/>
          <a:lstStyle/>
          <a:p>
            <a:endParaRPr lang="tr-TR"/>
          </a:p>
        </p:txBody>
      </p:sp>
      <p:graphicFrame>
        <p:nvGraphicFramePr>
          <p:cNvPr id="4" name="İçerik Yer Tutucusu 3"/>
          <p:cNvGraphicFramePr>
            <a:graphicFrameLocks/>
          </p:cNvGraphicFramePr>
          <p:nvPr>
            <p:extLst>
              <p:ext uri="{D42A27DB-BD31-4B8C-83A1-F6EECF244321}">
                <p14:modId xmlns:p14="http://schemas.microsoft.com/office/powerpoint/2010/main" val="3451819260"/>
              </p:ext>
            </p:extLst>
          </p:nvPr>
        </p:nvGraphicFramePr>
        <p:xfrm>
          <a:off x="793630" y="1802922"/>
          <a:ext cx="10593238" cy="4330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437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216</TotalTime>
  <Words>695</Words>
  <Application>Microsoft Office PowerPoint</Application>
  <PresentationFormat>Geniş ekran</PresentationFormat>
  <Paragraphs>98</Paragraphs>
  <Slides>15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15</vt:i4>
      </vt:variant>
    </vt:vector>
  </HeadingPairs>
  <TitlesOfParts>
    <vt:vector size="18" baseType="lpstr">
      <vt:lpstr>Arial</vt:lpstr>
      <vt:lpstr>Garamond</vt:lpstr>
      <vt:lpstr>Organik</vt:lpstr>
      <vt:lpstr>2019 LGS</vt:lpstr>
      <vt:lpstr>içindekiler</vt:lpstr>
      <vt:lpstr>PowerPoint Sunusu</vt:lpstr>
      <vt:lpstr>PowerPoint Sunusu</vt:lpstr>
      <vt:lpstr>PowerPoint Sunusu</vt:lpstr>
      <vt:lpstr>TERCİH TÜRLERİ</vt:lpstr>
      <vt:lpstr>PowerPoint Sunusu</vt:lpstr>
      <vt:lpstr>YEREL YERLEŞTİRME TERCİHLERİ</vt:lpstr>
      <vt:lpstr>KAYIT ALANLARI  (YEREL YERLEŞTİRME TERCİHLERİ İÇİN)</vt:lpstr>
      <vt:lpstr>MERKEZİ YERLEŞTİRME TERCİHLERİ</vt:lpstr>
      <vt:lpstr>NAKİL DÖNEMİ TERCİHLERİ</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LGS</dc:title>
  <dc:creator>onur aksoy</dc:creator>
  <cp:lastModifiedBy>BurakKARAMAN</cp:lastModifiedBy>
  <cp:revision>21</cp:revision>
  <cp:lastPrinted>2019-06-28T06:34:25Z</cp:lastPrinted>
  <dcterms:created xsi:type="dcterms:W3CDTF">2019-06-27T06:13:16Z</dcterms:created>
  <dcterms:modified xsi:type="dcterms:W3CDTF">2019-06-28T06:37:33Z</dcterms:modified>
</cp:coreProperties>
</file>