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8" r:id="rId2"/>
    <p:sldId id="279" r:id="rId3"/>
    <p:sldId id="280" r:id="rId4"/>
    <p:sldId id="281" r:id="rId5"/>
    <p:sldId id="274" r:id="rId6"/>
    <p:sldId id="277" r:id="rId7"/>
  </p:sldIdLst>
  <p:sldSz cx="12192000" cy="6858000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Orta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87291-F7E7-452C-9145-931F210EB690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C378-3DC7-41E1-8C8D-57D1A56D7F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30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05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06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00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27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40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51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84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77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96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27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51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EC8BAE0-4A91-4156-8D96-B5B656847C8C}" type="datetimeFigureOut">
              <a:rPr lang="tr-TR" smtClean="0"/>
              <a:t>28.6.2019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7682D70-C70F-473A-BBFD-AC440F25379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89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6032" y="533738"/>
            <a:ext cx="11409405" cy="80902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İLİMİZ KAYIT ALAN BÖLGELERİ GENEL BİLGİLER</a:t>
            </a:r>
            <a:endParaRPr lang="tr-TR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923670"/>
              </p:ext>
            </p:extLst>
          </p:nvPr>
        </p:nvGraphicFramePr>
        <p:xfrm>
          <a:off x="1194486" y="1721839"/>
          <a:ext cx="9992498" cy="132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0682"/>
                <a:gridCol w="5881816"/>
              </a:tblGrid>
              <a:tr h="691847"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İLÇE SAYISI</a:t>
                      </a:r>
                      <a:endParaRPr lang="tr-TR" sz="3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13</a:t>
                      </a:r>
                      <a:endParaRPr lang="tr-TR" sz="3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36927"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KAYIT BÖLGESİ SAYISI</a:t>
                      </a:r>
                      <a:endParaRPr lang="tr-TR" sz="3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16</a:t>
                      </a:r>
                      <a:endParaRPr lang="tr-TR" sz="3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93903"/>
              </p:ext>
            </p:extLst>
          </p:nvPr>
        </p:nvGraphicFramePr>
        <p:xfrm>
          <a:off x="1066800" y="5512747"/>
          <a:ext cx="10058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* BODRUM,</a:t>
                      </a:r>
                      <a:r>
                        <a:rPr lang="tr-TR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tr-T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MİLAS</a:t>
                      </a:r>
                      <a:r>
                        <a:rPr lang="tr-TR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VE MENTEŞE İLÇELERİ 2 BÖLGE</a:t>
                      </a:r>
                      <a:endParaRPr lang="tr-T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93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6032" y="533738"/>
            <a:ext cx="11409405" cy="80902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İLİMİZ KAYIT ALAN BÖLGELERİ GENEL BİLGİLER</a:t>
            </a:r>
            <a:endParaRPr lang="tr-TR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48721"/>
              </p:ext>
            </p:extLst>
          </p:nvPr>
        </p:nvGraphicFramePr>
        <p:xfrm>
          <a:off x="1161534" y="1721838"/>
          <a:ext cx="10058400" cy="1605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7752"/>
                <a:gridCol w="2100648"/>
              </a:tblGrid>
              <a:tr h="683611"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FEN</a:t>
                      </a:r>
                      <a:r>
                        <a:rPr lang="tr-TR" sz="3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LİSESİ SAYISI / KONTENJAN</a:t>
                      </a:r>
                      <a:endParaRPr lang="tr-TR" sz="3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  / 450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22371"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SOSYAL</a:t>
                      </a:r>
                      <a:r>
                        <a:rPr lang="tr-TR" sz="3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BİLİMLER LİSESİ SAYISI / KONTENJAN</a:t>
                      </a:r>
                      <a:endParaRPr lang="tr-TR" sz="3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  / 120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0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6032" y="533738"/>
            <a:ext cx="11409405" cy="80902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İLİMİZ KAYIT ALAN BÖLGELERİ GENEL BİLGİLER</a:t>
            </a:r>
            <a:endParaRPr lang="tr-TR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505187"/>
              </p:ext>
            </p:extLst>
          </p:nvPr>
        </p:nvGraphicFramePr>
        <p:xfrm>
          <a:off x="1142999" y="1731724"/>
          <a:ext cx="10060459" cy="3112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0111"/>
                <a:gridCol w="2970348"/>
              </a:tblGrid>
              <a:tr h="7742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ANADOLU LİSELERİ SAYISI  / </a:t>
                      </a:r>
                      <a:r>
                        <a:rPr lang="tr-TR" sz="2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KONTENJAN</a:t>
                      </a:r>
                      <a:endParaRPr lang="tr-TR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36 / 5256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19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ANADOLU İMAM HATİP</a:t>
                      </a:r>
                      <a:r>
                        <a:rPr lang="tr-TR" sz="2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LİSELERİ SAYISI  / KONTENJAN </a:t>
                      </a:r>
                      <a:endParaRPr lang="tr-TR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17  / 1592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990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MESLEKİ VE TEKNİK ANADOLU LİSELERİ SAYISI  /  KONTENJAN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40  /  5388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99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ÇOK PROGRAMLI ANADOLU LİSESİ</a:t>
                      </a:r>
                      <a:r>
                        <a:rPr lang="tr-TR" sz="24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SAYISI  / ANADOLU LİSESİ KONTENJANI</a:t>
                      </a:r>
                      <a:endParaRPr lang="tr-TR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9  /  884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13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6032" y="533738"/>
            <a:ext cx="11409405" cy="80902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İLİMİZ KAYIT ALAN BÖLGELERİ GENEL BİLGİLER</a:t>
            </a:r>
            <a:endParaRPr lang="tr-TR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445641"/>
              </p:ext>
            </p:extLst>
          </p:nvPr>
        </p:nvGraphicFramePr>
        <p:xfrm>
          <a:off x="1140941" y="1721836"/>
          <a:ext cx="10058400" cy="179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8659"/>
                <a:gridCol w="2969741"/>
              </a:tblGrid>
              <a:tr h="897860"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8.</a:t>
                      </a:r>
                      <a:r>
                        <a:rPr lang="tr-TR" sz="3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SINIF ÖĞRENCİ SAYISI</a:t>
                      </a:r>
                      <a:endParaRPr lang="tr-TR" sz="3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11.233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97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TOPLAM LİSE KONTENJANI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13690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42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60404" y="109200"/>
            <a:ext cx="4170407" cy="906162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ÖRNEK</a:t>
            </a:r>
            <a:br>
              <a:rPr lang="tr-TR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tr-TR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1. BÖLGE (SEYDİKEMER)</a:t>
            </a:r>
            <a:endParaRPr lang="tr-TR" sz="3600" dirty="0">
              <a:latin typeface="+mn-lt"/>
            </a:endParaRP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867809"/>
              </p:ext>
            </p:extLst>
          </p:nvPr>
        </p:nvGraphicFramePr>
        <p:xfrm>
          <a:off x="466811" y="1015362"/>
          <a:ext cx="11132065" cy="45308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788930"/>
                <a:gridCol w="2141837"/>
                <a:gridCol w="2051222"/>
                <a:gridCol w="2150076"/>
              </a:tblGrid>
              <a:tr h="782595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u="none" strike="noStrike" dirty="0" smtClean="0">
                          <a:effectLst/>
                          <a:latin typeface="+mn-lt"/>
                        </a:rPr>
                        <a:t>LİSELER 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  <a:latin typeface="+mn-lt"/>
                        </a:rPr>
                        <a:t>PROGRAM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 smtClean="0">
                          <a:effectLst/>
                          <a:latin typeface="+mn-lt"/>
                        </a:rPr>
                        <a:t>PANSİYON</a:t>
                      </a:r>
                      <a:r>
                        <a:rPr lang="tr-TR" sz="2000" b="1" u="none" strike="noStrike" baseline="0" dirty="0" smtClean="0">
                          <a:effectLst/>
                          <a:latin typeface="+mn-lt"/>
                        </a:rPr>
                        <a:t> (KIZ/ERKEK)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  <a:latin typeface="+mn-lt"/>
                        </a:rPr>
                        <a:t>KONTENJAN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1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SEYDİKEMER ANADOLU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136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3889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EŞEN ANADOLU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80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4334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PROF. DR AYHAN ÖNDER Ç.P.A.L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24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KADIKÖY İBRAHİM KÜÇÜKÜNAL Ç.P.A.L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713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7629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SEKİ ŞEHİT İSA TOPAL Ç.P.A.L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88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SEYDİKEMER A.İ.H.L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İMAM HATİP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102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MELSA MESLEKİ VE TEKNİK ANADOLU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ŞHT YÜZBAŞI ÖZGÜR ÖZEKİN MES VE TEK 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ŞEFİKA PEKİN MES VE TEKNİK ANADOLU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KÖYCEĞİZ ŞHT ÖMER HALİSDEMİR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MES VE TEK 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6626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tr-TR" sz="1400" b="1" u="none" strike="noStrike" dirty="0">
                          <a:effectLst/>
                          <a:latin typeface="+mn-lt"/>
                        </a:rPr>
                        <a:t>TOPLAM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 smtClean="0">
                          <a:effectLst/>
                          <a:latin typeface="+mn-lt"/>
                        </a:rPr>
                        <a:t>1268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726207"/>
              </p:ext>
            </p:extLst>
          </p:nvPr>
        </p:nvGraphicFramePr>
        <p:xfrm>
          <a:off x="466811" y="5754236"/>
          <a:ext cx="812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effectLst/>
                        </a:rPr>
                        <a:t>8. SINIF ÖĞRENCİ SAYISI : 787</a:t>
                      </a:r>
                      <a:endParaRPr lang="tr-TR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22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2945" y="300582"/>
            <a:ext cx="4170407" cy="617838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ÖRNEK</a:t>
            </a:r>
            <a:br>
              <a:rPr lang="tr-TR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tr-TR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2. BÖLGE (FETHİYE)</a:t>
            </a:r>
            <a:endParaRPr lang="tr-TR" sz="3600" dirty="0">
              <a:latin typeface="+mn-lt"/>
            </a:endParaRP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470687"/>
              </p:ext>
            </p:extLst>
          </p:nvPr>
        </p:nvGraphicFramePr>
        <p:xfrm>
          <a:off x="439352" y="842625"/>
          <a:ext cx="11151287" cy="504135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08152"/>
                <a:gridCol w="2141837"/>
                <a:gridCol w="2051222"/>
                <a:gridCol w="2150076"/>
              </a:tblGrid>
              <a:tr h="629012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u="none" strike="noStrike" dirty="0" smtClean="0">
                          <a:effectLst/>
                          <a:latin typeface="+mn-lt"/>
                        </a:rPr>
                        <a:t>LİSELER 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  <a:latin typeface="+mn-lt"/>
                        </a:rPr>
                        <a:t>PROGRAM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 smtClean="0">
                          <a:effectLst/>
                          <a:latin typeface="+mn-lt"/>
                        </a:rPr>
                        <a:t>PANSİYON</a:t>
                      </a:r>
                      <a:r>
                        <a:rPr lang="tr-TR" sz="2000" b="1" u="none" strike="noStrike" baseline="0" dirty="0" smtClean="0">
                          <a:effectLst/>
                          <a:latin typeface="+mn-lt"/>
                        </a:rPr>
                        <a:t> (KIZ/ERKEK)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  <a:latin typeface="+mn-lt"/>
                        </a:rPr>
                        <a:t>KONTENJAN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184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dirty="0" smtClean="0">
                          <a:effectLst/>
                          <a:latin typeface="+mn-lt"/>
                        </a:rPr>
                        <a:t>FETHİYE ANADOLU </a:t>
                      </a:r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136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3889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dirty="0" smtClean="0">
                          <a:effectLst/>
                          <a:latin typeface="+mn-lt"/>
                        </a:rPr>
                        <a:t>FETHİYE FATİH ANADOLU </a:t>
                      </a:r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>
                          <a:effectLst/>
                          <a:latin typeface="+mn-lt"/>
                        </a:rPr>
                        <a:t>272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3889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ÖMER ÖZYER ANADOLU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3889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MEHMET ERDOĞAN ANADOLU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3889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ÜZÜMLÜ İMKB ANADOLU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3889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GÖCEK SÜLEYMAN ŞATIR ANADOLU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4334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  <a:latin typeface="+mn-lt"/>
                        </a:rPr>
                        <a:t>KARAÇULHA ÇOK PROGRAMLI ANADOLU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24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  <a:latin typeface="+mn-lt"/>
                        </a:rPr>
                        <a:t>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smtClean="0">
                          <a:effectLst/>
                          <a:latin typeface="+mn-lt"/>
                        </a:rPr>
                        <a:t>204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bg2"/>
                    </a:solidFill>
                  </a:tcPr>
                </a:tc>
              </a:tr>
              <a:tr h="27249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GÜLŞEN GÖKÇE MES VE TEK 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MELSA MESLEKİ VE TEKNİK ANADOLU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u="none" strike="noStrike" dirty="0" smtClean="0"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ŞHT YÜZBAŞI ÖZGÜR ÖZEKİN MES VE TEK 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FETHİYE ŞEFİKA PEKİN MES VE TEKNİK ANADOLU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MUSTAFA KEMAL 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 VE TEK 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MEHMET AKİF ERSOY ANADOLU İMAM HATİP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AİHL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6"/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ŞEHİT SÜMER DENİZ KIZ ANADODLU İMAM HATİP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AİHL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6"/>
                    </a:solidFill>
                  </a:tcPr>
                </a:tc>
              </a:tr>
              <a:tr h="251578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KÖYCEĞİZ ŞEHİT ÖMER HALİSDEMİR MES VE TEKNİK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AND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MESLEK LİSESİ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6626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tr-TR" sz="1400" b="1" u="none" strike="noStrike" dirty="0">
                          <a:effectLst/>
                          <a:latin typeface="+mn-lt"/>
                        </a:rPr>
                        <a:t>TOPLAM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 smtClean="0">
                          <a:effectLst/>
                          <a:latin typeface="+mn-lt"/>
                        </a:rPr>
                        <a:t>2146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90" marR="7090" marT="7090" marB="0" anchor="ctr"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961071"/>
              </p:ext>
            </p:extLst>
          </p:nvPr>
        </p:nvGraphicFramePr>
        <p:xfrm>
          <a:off x="439352" y="5968825"/>
          <a:ext cx="812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effectLst/>
                        </a:rPr>
                        <a:t>8. SINIF ÖĞRENCİ SAYISI : 2148</a:t>
                      </a:r>
                      <a:endParaRPr lang="tr-TR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70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2502</TotalTime>
  <Words>407</Words>
  <Application>Microsoft Office PowerPoint</Application>
  <PresentationFormat>Geniş ekran</PresentationFormat>
  <Paragraphs>152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Geçmişe bakış</vt:lpstr>
      <vt:lpstr>İLİMİZ KAYIT ALAN BÖLGELERİ GENEL BİLGİLER</vt:lpstr>
      <vt:lpstr>İLİMİZ KAYIT ALAN BÖLGELERİ GENEL BİLGİLER</vt:lpstr>
      <vt:lpstr>İLİMİZ KAYIT ALAN BÖLGELERİ GENEL BİLGİLER</vt:lpstr>
      <vt:lpstr>İLİMİZ KAYIT ALAN BÖLGELERİ GENEL BİLGİLER</vt:lpstr>
      <vt:lpstr>ÖRNEK 1. BÖLGE (SEYDİKEMER)</vt:lpstr>
      <vt:lpstr>ÖRNEK 2. BÖLGE (FETHİYE)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E.MevlutKUL</dc:creator>
  <cp:lastModifiedBy>E.MevlutKUL</cp:lastModifiedBy>
  <cp:revision>162</cp:revision>
  <cp:lastPrinted>2019-02-19T19:39:28Z</cp:lastPrinted>
  <dcterms:created xsi:type="dcterms:W3CDTF">2019-01-30T07:16:06Z</dcterms:created>
  <dcterms:modified xsi:type="dcterms:W3CDTF">2019-06-28T06:47:01Z</dcterms:modified>
</cp:coreProperties>
</file>