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56" r:id="rId3"/>
    <p:sldId id="308" r:id="rId4"/>
    <p:sldId id="307" r:id="rId5"/>
    <p:sldId id="309" r:id="rId6"/>
    <p:sldId id="310" r:id="rId7"/>
    <p:sldId id="311" r:id="rId8"/>
    <p:sldId id="314" r:id="rId9"/>
    <p:sldId id="312" r:id="rId10"/>
    <p:sldId id="313" r:id="rId11"/>
    <p:sldId id="315" r:id="rId12"/>
    <p:sldId id="316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A7B21-47C1-482E-8CF1-E65FB31115CC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2467B-EFE9-4F27-8CD0-9F7D3560982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2420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868-A031-48C1-B57A-433F8A22AA8A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4C1F-AD9C-4E8D-8D19-92DFA55ED2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011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868-A031-48C1-B57A-433F8A22AA8A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4C1F-AD9C-4E8D-8D19-92DFA55ED2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0219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868-A031-48C1-B57A-433F8A22AA8A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4C1F-AD9C-4E8D-8D19-92DFA55ED2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2971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4126-05DD-47EF-ADC6-236AA28DCC1B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455A-097D-4FB2-98CD-48B27563417C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70627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8013-D34F-4D09-AA3A-358840EAE86A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137F-9E6A-4FBA-8A90-C62DF41F5EE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09851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F634-A35F-4AF6-B264-96C31128A0EE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F653-F3B7-4D47-AE95-DBC13587D22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81425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BA63-E4FA-43EF-B85C-3637A517C189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7538-4D4D-482A-B790-850E652EACE1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40382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C601E-9FC2-4887-81E8-897306144CB8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15A8-5F19-4AEA-86A6-39C932472101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71068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E061-8649-4968-8AB6-552CC87D3388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108-A251-48DA-9704-0644D897E40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673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85DF-E8D1-4F33-B3F3-2DD1CA084632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0807-7E3A-4253-98A9-F03AD836A4A9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68039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8376-603E-4805-B893-DE4C744950FF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F4BA8-BB68-46ED-8E23-A36760E82D1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51957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868-A031-48C1-B57A-433F8A22AA8A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4C1F-AD9C-4E8D-8D19-92DFA55ED2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23764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BE0F-133D-452A-AE1D-C245101B042E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1ED5-BFA2-4820-9DE7-86359A386579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87219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A7B95-8D06-4A3B-80CC-891DAD137EB1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FC036-3C06-402E-B195-E4586047C571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17946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2AFA-A13A-42BA-8CCE-14B38A49239A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5524-0604-4B41-AF84-B3A3717B483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13440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868-A031-48C1-B57A-433F8A22AA8A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4C1F-AD9C-4E8D-8D19-92DFA55ED2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73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868-A031-48C1-B57A-433F8A22AA8A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4C1F-AD9C-4E8D-8D19-92DFA55ED2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2019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868-A031-48C1-B57A-433F8A22AA8A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4C1F-AD9C-4E8D-8D19-92DFA55ED2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0822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868-A031-48C1-B57A-433F8A22AA8A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4C1F-AD9C-4E8D-8D19-92DFA55ED2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250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868-A031-48C1-B57A-433F8A22AA8A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4C1F-AD9C-4E8D-8D19-92DFA55ED2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0950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868-A031-48C1-B57A-433F8A22AA8A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4C1F-AD9C-4E8D-8D19-92DFA55ED2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6753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2868-A031-48C1-B57A-433F8A22AA8A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4C1F-AD9C-4E8D-8D19-92DFA55ED2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2620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72868-A031-48C1-B57A-433F8A22AA8A}" type="datetimeFigureOut">
              <a:rPr lang="tr-TR" smtClean="0"/>
              <a:pPr/>
              <a:t>30.10.2019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84C1F-AD9C-4E8D-8D19-92DFA55ED2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9885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A17FF2-1049-45C5-A97A-A6A8094CC956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47503F-7EC5-4423-9CE3-3DC4A0F17DB4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11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BİLİNÇLİ İNTERNET KULLANIMI VE ANNE BABALARA ÖNERİLER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3" name="2 Resim" descr="images.jpg"/>
          <p:cNvPicPr>
            <a:picLocks noChangeAspect="1"/>
          </p:cNvPicPr>
          <p:nvPr/>
        </p:nvPicPr>
        <p:blipFill>
          <a:blip r:embed="rId2"/>
          <a:srcRect b="5806"/>
          <a:stretch>
            <a:fillRect/>
          </a:stretch>
        </p:blipFill>
        <p:spPr>
          <a:xfrm>
            <a:off x="928662" y="2095500"/>
            <a:ext cx="7715304" cy="347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9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7200" b="1" dirty="0" smtClean="0"/>
              <a:t> </a:t>
            </a:r>
            <a:r>
              <a:rPr lang="tr-TR" sz="7200" b="1" dirty="0" smtClean="0">
                <a:solidFill>
                  <a:srgbClr val="0070C0"/>
                </a:solidFill>
              </a:rPr>
              <a:t>DİNLEDİĞİNİZ İÇİN TEŞEKKÜRLER…</a:t>
            </a:r>
          </a:p>
          <a:p>
            <a:pPr>
              <a:buNone/>
            </a:pPr>
            <a:endParaRPr lang="tr-TR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tr-TR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     NİGAR ÇELİK</a:t>
            </a:r>
          </a:p>
          <a:p>
            <a:pPr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REHBER ÖĞRETMEN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9001155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72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beveynler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17</Words>
  <Application>Microsoft Office PowerPoint</Application>
  <PresentationFormat>Ekran Gösterisi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13" baseType="lpstr">
      <vt:lpstr>Ofis Teması</vt:lpstr>
      <vt:lpstr>ebeveynler</vt:lpstr>
      <vt:lpstr>BİLİNÇLİ İNTERNET KULLANIMI VE ANNE BABALARA ÖNERİLER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SOSYAL MEDYA ve GÜVENLİ İNTERNET KULLANIMI</dc:title>
  <dc:creator>GAKML</dc:creator>
  <cp:lastModifiedBy>user</cp:lastModifiedBy>
  <cp:revision>24</cp:revision>
  <dcterms:created xsi:type="dcterms:W3CDTF">2013-11-11T09:11:49Z</dcterms:created>
  <dcterms:modified xsi:type="dcterms:W3CDTF">2019-10-30T08:29:27Z</dcterms:modified>
</cp:coreProperties>
</file>